
<file path=[Content_Types].xml><?xml version="1.0" encoding="utf-8"?>
<Types xmlns="http://schemas.openxmlformats.org/package/2006/content-types">
  <Default Extension="jpeg" ContentType="image/jpe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3"/>
    <p:sldMasterId id="2147483662" r:id="rId4"/>
  </p:sldMasterIdLst>
  <p:notesMasterIdLst>
    <p:notesMasterId r:id="rId6"/>
  </p:notesMasterIdLst>
  <p:sldIdLst>
    <p:sldId id="256" r:id="rId5"/>
    <p:sldId id="258" r:id="rId7"/>
    <p:sldId id="338" r:id="rId8"/>
    <p:sldId id="340" r:id="rId9"/>
    <p:sldId id="341" r:id="rId10"/>
    <p:sldId id="342" r:id="rId11"/>
    <p:sldId id="343" r:id="rId12"/>
    <p:sldId id="344" r:id="rId13"/>
    <p:sldId id="345" r:id="rId14"/>
    <p:sldId id="346" r:id="rId15"/>
    <p:sldId id="347" r:id="rId16"/>
    <p:sldId id="294" r:id="rId17"/>
  </p:sldIdLst>
  <p:sldSz cx="9144000" cy="6858000" type="screen4x3"/>
  <p:notesSz cx="6858000" cy="9144000"/>
  <p:defaultTextStyle>
    <a:defPPr>
      <a:defRPr lang="ko-KR"/>
    </a:defPPr>
    <a:lvl1pPr marL="0" lvl="0"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1pPr>
    <a:lvl2pPr marL="457200" lvl="1"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2pPr>
    <a:lvl3pPr marL="914400" lvl="2"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3pPr>
    <a:lvl4pPr marL="1371600" lvl="3"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4pPr>
    <a:lvl5pPr marL="1828800" lvl="4"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5pPr>
    <a:lvl6pPr marL="2286000" lvl="5"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6pPr>
    <a:lvl7pPr marL="2743200" lvl="6"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7pPr>
    <a:lvl8pPr marL="3200400" lvl="7"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8pPr>
    <a:lvl9pPr marL="3657600" lvl="8"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3204"/>
    <a:srgbClr val="5B9014"/>
    <a:srgbClr val="7EC51B"/>
    <a:srgbClr val="2E5206"/>
    <a:srgbClr val="4C7911"/>
    <a:srgbClr val="518111"/>
    <a:srgbClr val="66B80C"/>
    <a:srgbClr val="E1F2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9" d="100"/>
          <a:sy n="69" d="100"/>
        </p:scale>
        <p:origin x="-138" y="-102"/>
      </p:cViewPr>
      <p:guideLst>
        <p:guide orient="horz" pos="2187"/>
        <p:guide pos="2893"/>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p:sp>
        <p:nvSpPr>
          <p:cNvPr id="6146" name="Rectangle 2"/>
          <p:cNvSpPr>
            <a:spLocks noGrp="1"/>
          </p:cNvSpPr>
          <p:nvPr>
            <p:ph type="hdr" sz="quarter"/>
          </p:nvPr>
        </p:nvSpPr>
        <p:spPr>
          <a:xfrm>
            <a:off x="0" y="0"/>
            <a:ext cx="2971800" cy="457200"/>
          </a:xfrm>
          <a:prstGeom prst="rect">
            <a:avLst/>
          </a:prstGeom>
          <a:noFill/>
          <a:ln w="9525">
            <a:noFill/>
          </a:ln>
        </p:spPr>
        <p:txBody>
          <a:bodyPr/>
          <a:p>
            <a:pPr lvl="0" eaLnBrk="1" hangingPunct="1"/>
            <a:endParaRPr lang="en-US" altLang="x-none" sz="1200" dirty="0"/>
          </a:p>
        </p:txBody>
      </p:sp>
      <p:sp>
        <p:nvSpPr>
          <p:cNvPr id="6147" name="Rectangle 3"/>
          <p:cNvSpPr>
            <a:spLocks noGrp="1"/>
          </p:cNvSpPr>
          <p:nvPr>
            <p:ph type="dt" idx="1"/>
          </p:nvPr>
        </p:nvSpPr>
        <p:spPr>
          <a:xfrm>
            <a:off x="3884613" y="0"/>
            <a:ext cx="2971800" cy="457200"/>
          </a:xfrm>
          <a:prstGeom prst="rect">
            <a:avLst/>
          </a:prstGeom>
          <a:noFill/>
          <a:ln w="9525">
            <a:noFill/>
          </a:ln>
        </p:spPr>
        <p:txBody>
          <a:bodyPr/>
          <a:p>
            <a:pPr lvl="0" algn="r" eaLnBrk="1" hangingPunct="1"/>
            <a:endParaRPr lang="en-US" altLang="x-none" sz="1200" dirty="0"/>
          </a:p>
        </p:txBody>
      </p:sp>
      <p:sp>
        <p:nvSpPr>
          <p:cNvPr id="6148" name="Rectangle 4"/>
          <p:cNvSpPr>
            <a:spLocks noGrp="1"/>
          </p:cNvSpPr>
          <p:nvPr>
            <p:ph type="sldImg" idx="2"/>
          </p:nvPr>
        </p:nvSpPr>
        <p:spPr>
          <a:xfrm>
            <a:off x="1143000" y="685800"/>
            <a:ext cx="4572000" cy="3429000"/>
          </a:xfrm>
          <a:prstGeom prst="rect">
            <a:avLst/>
          </a:prstGeom>
          <a:noFill/>
          <a:ln w="9525">
            <a:noFill/>
          </a:ln>
        </p:spPr>
      </p:sp>
      <p:sp>
        <p:nvSpPr>
          <p:cNvPr id="6149" name="Rectangle 5"/>
          <p:cNvSpPr>
            <a:spLocks noGrp="1"/>
          </p:cNvSpPr>
          <p:nvPr>
            <p:ph type="body" sz="quarter" idx="3"/>
          </p:nvPr>
        </p:nvSpPr>
        <p:spPr>
          <a:xfrm>
            <a:off x="685800" y="4343400"/>
            <a:ext cx="5486400" cy="4114800"/>
          </a:xfrm>
          <a:prstGeom prst="rect">
            <a:avLst/>
          </a:prstGeom>
          <a:noFill/>
          <a:ln w="9525">
            <a:noFill/>
          </a:ln>
        </p:spPr>
        <p:txBody>
          <a:bodyPr/>
          <a:p>
            <a:pPr lvl="0"/>
            <a:r>
              <a:rPr lang="ko-KR" altLang="en-US" dirty="0"/>
              <a:t>마스터 텍스트 스타일을 편집합니다</a:t>
            </a:r>
            <a:endParaRPr lang="ko-KR" altLang="en-US" dirty="0"/>
          </a:p>
          <a:p>
            <a:pPr lvl="1"/>
            <a:r>
              <a:rPr lang="ko-KR" altLang="en-US" dirty="0"/>
              <a:t>둘째 수준</a:t>
            </a:r>
            <a:endParaRPr lang="ko-KR" altLang="en-US" dirty="0"/>
          </a:p>
          <a:p>
            <a:pPr lvl="2"/>
            <a:r>
              <a:rPr lang="ko-KR" altLang="en-US" dirty="0"/>
              <a:t>셋째 수준</a:t>
            </a:r>
            <a:endParaRPr lang="ko-KR" altLang="en-US" dirty="0"/>
          </a:p>
          <a:p>
            <a:pPr lvl="3"/>
            <a:r>
              <a:rPr lang="ko-KR" altLang="en-US" dirty="0"/>
              <a:t>넷째 수준</a:t>
            </a:r>
            <a:endParaRPr lang="ko-KR" altLang="en-US" dirty="0"/>
          </a:p>
          <a:p>
            <a:pPr lvl="4"/>
            <a:r>
              <a:rPr lang="ko-KR" altLang="en-US" dirty="0"/>
              <a:t>다섯째 수준</a:t>
            </a:r>
            <a:endParaRPr lang="ko-KR" altLang="en-US" dirty="0"/>
          </a:p>
        </p:txBody>
      </p:sp>
      <p:sp>
        <p:nvSpPr>
          <p:cNvPr id="6150" name="Rectangle 6"/>
          <p:cNvSpPr>
            <a:spLocks noGrp="1"/>
          </p:cNvSpPr>
          <p:nvPr>
            <p:ph type="ftr" sz="quarter" idx="4"/>
          </p:nvPr>
        </p:nvSpPr>
        <p:spPr>
          <a:xfrm>
            <a:off x="0" y="8685213"/>
            <a:ext cx="2971800" cy="457200"/>
          </a:xfrm>
          <a:prstGeom prst="rect">
            <a:avLst/>
          </a:prstGeom>
          <a:noFill/>
          <a:ln w="9525">
            <a:noFill/>
          </a:ln>
        </p:spPr>
        <p:txBody>
          <a:bodyPr anchor="b"/>
          <a:p>
            <a:pPr lvl="0" eaLnBrk="1" hangingPunct="1"/>
            <a:endParaRPr lang="en-US" altLang="x-none" sz="1200" dirty="0"/>
          </a:p>
        </p:txBody>
      </p:sp>
      <p:sp>
        <p:nvSpPr>
          <p:cNvPr id="6151" name="Rectangle 7"/>
          <p:cNvSpPr>
            <a:spLocks noGrp="1"/>
          </p:cNvSpPr>
          <p:nvPr>
            <p:ph type="sldNum" sz="quarter" idx="5"/>
          </p:nvPr>
        </p:nvSpPr>
        <p:spPr>
          <a:xfrm>
            <a:off x="3884613" y="8685213"/>
            <a:ext cx="2971800" cy="457200"/>
          </a:xfrm>
          <a:prstGeom prst="rect">
            <a:avLst/>
          </a:prstGeom>
          <a:noFill/>
          <a:ln w="9525">
            <a:noFill/>
          </a:ln>
        </p:spPr>
        <p:txBody>
          <a:bodyPr anchor="b"/>
          <a:p>
            <a:pPr lvl="0" algn="r" eaLnBrk="1" hangingPunct="1"/>
            <a:fld id="{9A0DB2DC-4C9A-4742-B13C-FB6460FD3503}" type="slidenum">
              <a:rPr lang="en-US" altLang="zh-CN" sz="1200" dirty="0"/>
            </a:fld>
            <a:endParaRPr lang="en-US" altLang="zh-CN" sz="1200" dirty="0"/>
          </a:p>
        </p:txBody>
      </p:sp>
    </p:spTree>
  </p:cSld>
  <p:clrMap bg1="lt1" tx1="dk1" bg2="lt2" tx2="dk2" accent1="accent1" accent2="accent2" accent3="accent3" accent4="accent4" accent5="accent5" accent6="accent6" hlink="hlink" folHlink="folHlink"/>
  <p:hf sldNum="0" hdr="0" ftr="0" dt="0"/>
  <p:notesStyle>
    <a:lvl1pPr marL="0" lvl="0" indent="0" algn="l" defTabSz="914400" eaLnBrk="0" fontAlgn="base" latinLnBrk="1" hangingPunct="0">
      <a:lnSpc>
        <a:spcPct val="100000"/>
      </a:lnSpc>
      <a:spcBef>
        <a:spcPct val="30000"/>
      </a:spcBef>
      <a:spcAft>
        <a:spcPct val="0"/>
      </a:spcAft>
      <a:buNone/>
      <a:defRPr sz="1200" b="0" i="0" u="none" kern="1200" baseline="0">
        <a:solidFill>
          <a:schemeClr val="tx1"/>
        </a:solidFill>
        <a:latin typeface="Gulim" panose="020B0600000101010101" charset="-127"/>
        <a:ea typeface="Gulim" panose="020B0600000101010101" charset="-127"/>
      </a:defRPr>
    </a:lvl1pPr>
    <a:lvl2pPr marL="457200" lvl="1" indent="0" algn="l" defTabSz="914400" eaLnBrk="0" fontAlgn="base" latinLnBrk="1" hangingPunct="0">
      <a:lnSpc>
        <a:spcPct val="100000"/>
      </a:lnSpc>
      <a:spcBef>
        <a:spcPct val="30000"/>
      </a:spcBef>
      <a:spcAft>
        <a:spcPct val="0"/>
      </a:spcAft>
      <a:buNone/>
      <a:defRPr sz="1200" b="0" i="0" u="none" kern="1200" baseline="0">
        <a:solidFill>
          <a:schemeClr val="tx1"/>
        </a:solidFill>
        <a:latin typeface="Gulim" panose="020B0600000101010101" charset="-127"/>
        <a:ea typeface="Gulim" panose="020B0600000101010101" charset="-127"/>
      </a:defRPr>
    </a:lvl2pPr>
    <a:lvl3pPr marL="914400" lvl="2" indent="0" algn="l" defTabSz="914400" eaLnBrk="0" fontAlgn="base" latinLnBrk="1" hangingPunct="0">
      <a:lnSpc>
        <a:spcPct val="100000"/>
      </a:lnSpc>
      <a:spcBef>
        <a:spcPct val="30000"/>
      </a:spcBef>
      <a:spcAft>
        <a:spcPct val="0"/>
      </a:spcAft>
      <a:buNone/>
      <a:defRPr sz="1200" b="0" i="0" u="none" kern="1200" baseline="0">
        <a:solidFill>
          <a:schemeClr val="tx1"/>
        </a:solidFill>
        <a:latin typeface="Gulim" panose="020B0600000101010101" charset="-127"/>
        <a:ea typeface="Gulim" panose="020B0600000101010101" charset="-127"/>
      </a:defRPr>
    </a:lvl3pPr>
    <a:lvl4pPr marL="1371600" lvl="3" indent="0" algn="l" defTabSz="914400" eaLnBrk="0" fontAlgn="base" latinLnBrk="1" hangingPunct="0">
      <a:lnSpc>
        <a:spcPct val="100000"/>
      </a:lnSpc>
      <a:spcBef>
        <a:spcPct val="30000"/>
      </a:spcBef>
      <a:spcAft>
        <a:spcPct val="0"/>
      </a:spcAft>
      <a:buNone/>
      <a:defRPr sz="1200" b="0" i="0" u="none" kern="1200" baseline="0">
        <a:solidFill>
          <a:schemeClr val="tx1"/>
        </a:solidFill>
        <a:latin typeface="Gulim" panose="020B0600000101010101" charset="-127"/>
        <a:ea typeface="Gulim" panose="020B0600000101010101" charset="-127"/>
      </a:defRPr>
    </a:lvl4pPr>
    <a:lvl5pPr marL="1828800" lvl="4" indent="0" algn="l" defTabSz="914400" eaLnBrk="0" fontAlgn="base" latinLnBrk="1" hangingPunct="0">
      <a:lnSpc>
        <a:spcPct val="100000"/>
      </a:lnSpc>
      <a:spcBef>
        <a:spcPct val="30000"/>
      </a:spcBef>
      <a:spcAft>
        <a:spcPct val="0"/>
      </a:spcAft>
      <a:buNone/>
      <a:defRPr sz="1200" b="0" i="0" u="none" kern="1200" baseline="0">
        <a:solidFill>
          <a:schemeClr val="tx1"/>
        </a:solidFill>
        <a:latin typeface="Gulim" panose="020B0600000101010101" charset="-127"/>
        <a:ea typeface="Gulim" panose="020B0600000101010101" charset="-127"/>
      </a:defRPr>
    </a:lvl5pPr>
    <a:lvl6pPr marL="2286000" lvl="5" indent="0" algn="l" defTabSz="914400" eaLnBrk="0" fontAlgn="base" latinLnBrk="1" hangingPunct="0">
      <a:lnSpc>
        <a:spcPct val="100000"/>
      </a:lnSpc>
      <a:spcBef>
        <a:spcPct val="30000"/>
      </a:spcBef>
      <a:spcAft>
        <a:spcPct val="0"/>
      </a:spcAft>
      <a:buNone/>
      <a:defRPr sz="1200" b="0" i="0" u="none" kern="1200" baseline="0">
        <a:solidFill>
          <a:schemeClr val="tx1"/>
        </a:solidFill>
        <a:latin typeface="Gulim" panose="020B0600000101010101" charset="-127"/>
        <a:ea typeface="Gulim" panose="020B0600000101010101" charset="-127"/>
      </a:defRPr>
    </a:lvl6pPr>
    <a:lvl7pPr marL="2743200" lvl="6" indent="0" algn="l" defTabSz="914400" eaLnBrk="0" fontAlgn="base" latinLnBrk="1" hangingPunct="0">
      <a:lnSpc>
        <a:spcPct val="100000"/>
      </a:lnSpc>
      <a:spcBef>
        <a:spcPct val="30000"/>
      </a:spcBef>
      <a:spcAft>
        <a:spcPct val="0"/>
      </a:spcAft>
      <a:buNone/>
      <a:defRPr sz="1200" b="0" i="0" u="none" kern="1200" baseline="0">
        <a:solidFill>
          <a:schemeClr val="tx1"/>
        </a:solidFill>
        <a:latin typeface="Gulim" panose="020B0600000101010101" charset="-127"/>
        <a:ea typeface="Gulim" panose="020B0600000101010101" charset="-127"/>
      </a:defRPr>
    </a:lvl7pPr>
    <a:lvl8pPr marL="3200400" lvl="7" indent="0" algn="l" defTabSz="914400" eaLnBrk="0" fontAlgn="base" latinLnBrk="1" hangingPunct="0">
      <a:lnSpc>
        <a:spcPct val="100000"/>
      </a:lnSpc>
      <a:spcBef>
        <a:spcPct val="30000"/>
      </a:spcBef>
      <a:spcAft>
        <a:spcPct val="0"/>
      </a:spcAft>
      <a:buNone/>
      <a:defRPr sz="1200" b="0" i="0" u="none" kern="1200" baseline="0">
        <a:solidFill>
          <a:schemeClr val="tx1"/>
        </a:solidFill>
        <a:latin typeface="Gulim" panose="020B0600000101010101" charset="-127"/>
        <a:ea typeface="Gulim" panose="020B0600000101010101" charset="-127"/>
      </a:defRPr>
    </a:lvl8pPr>
    <a:lvl9pPr marL="3657600" lvl="8" indent="0" algn="l" defTabSz="914400" eaLnBrk="0" fontAlgn="base" latinLnBrk="1" hangingPunct="0">
      <a:lnSpc>
        <a:spcPct val="100000"/>
      </a:lnSpc>
      <a:spcBef>
        <a:spcPct val="30000"/>
      </a:spcBef>
      <a:spcAft>
        <a:spcPct val="0"/>
      </a:spcAft>
      <a:buNone/>
      <a:defRPr sz="1200" b="0" i="0" u="none" kern="1200" baseline="0">
        <a:solidFill>
          <a:schemeClr val="tx1"/>
        </a:solidFill>
        <a:latin typeface="Gulim" panose="020B0600000101010101" charset="-127"/>
        <a:ea typeface="Gulim" panose="020B0600000101010101" charset="-127"/>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6245225"/>
            <a:ext cx="2133600" cy="476250"/>
          </a:xfrm>
        </p:spPr>
        <p:txBody>
          <a:bodyPr/>
          <a:lstStyle/>
          <a:p>
            <a:pPr lvl="0" eaLnBrk="1" hangingPunct="1"/>
            <a:endParaRPr lang="en-US" altLang="x-none" dirty="0">
              <a:latin typeface="Gulim" panose="020B0600000101010101" charset="-127"/>
            </a:endParaRPr>
          </a:p>
        </p:txBody>
      </p:sp>
      <p:sp>
        <p:nvSpPr>
          <p:cNvPr id="3" name="页脚占位符 2"/>
          <p:cNvSpPr>
            <a:spLocks noGrp="1"/>
          </p:cNvSpPr>
          <p:nvPr>
            <p:ph type="ftr" sz="quarter" idx="11"/>
          </p:nvPr>
        </p:nvSpPr>
        <p:spPr>
          <a:xfrm>
            <a:off x="3124200" y="6245225"/>
            <a:ext cx="2895600" cy="476250"/>
          </a:xfrm>
        </p:spPr>
        <p:txBody>
          <a:bodyPr/>
          <a:lstStyle/>
          <a:p>
            <a:pPr lvl="0" eaLnBrk="1" hangingPunct="1"/>
            <a:endParaRPr lang="en-US" altLang="x-none" dirty="0">
              <a:latin typeface="Gulim" panose="020B0600000101010101" charset="-127"/>
            </a:endParaRPr>
          </a:p>
        </p:txBody>
      </p:sp>
      <p:sp>
        <p:nvSpPr>
          <p:cNvPr id="4" name="灯片编号占位符 3"/>
          <p:cNvSpPr>
            <a:spLocks noGrp="1"/>
          </p:cNvSpPr>
          <p:nvPr>
            <p:ph type="sldNum" sz="quarter" idx="12"/>
          </p:nvPr>
        </p:nvSpPr>
        <p:spPr>
          <a:xfrm>
            <a:off x="6553200" y="6245225"/>
            <a:ext cx="2133600" cy="476250"/>
          </a:xfrm>
        </p:spPr>
        <p:txBody>
          <a:bodyPr/>
          <a:lstStyle/>
          <a:p>
            <a:pPr lvl="0" eaLnBrk="1" hangingPunct="1"/>
            <a:fld id="{9A0DB2DC-4C9A-4742-B13C-FB6460FD3503}" type="slidenum">
              <a:rPr lang="en-US" altLang="zh-CN" dirty="0">
                <a:latin typeface="Gulim" panose="020B0600000101010101" charset="-127"/>
              </a:rPr>
            </a:fld>
            <a:endParaRPr lang="en-US" altLang="zh-CN" dirty="0">
              <a:latin typeface="Gulim" panose="020B0600000101010101" charset="-127"/>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a:prstGeom prst="rect">
            <a:avLst/>
          </a:prstGeo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eaLnBrk="1" hangingPunct="1"/>
            <a:endParaRPr lang="en-US" altLang="x-none" dirty="0">
              <a:latin typeface="Gulim" panose="020B0600000101010101" charset="-127"/>
            </a:endParaRPr>
          </a:p>
        </p:txBody>
      </p:sp>
      <p:sp>
        <p:nvSpPr>
          <p:cNvPr id="6" name="页脚占位符 5"/>
          <p:cNvSpPr>
            <a:spLocks noGrp="1"/>
          </p:cNvSpPr>
          <p:nvPr>
            <p:ph type="ftr" sz="quarter" idx="11"/>
          </p:nvPr>
        </p:nvSpPr>
        <p:spPr/>
        <p:txBody>
          <a:bodyPr/>
          <a:lstStyle/>
          <a:p>
            <a:pPr lvl="0" eaLnBrk="1" hangingPunct="1"/>
            <a:endParaRPr lang="en-US" altLang="x-none" dirty="0">
              <a:latin typeface="Gulim" panose="020B0600000101010101" charset="-127"/>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en-US" altLang="zh-CN" dirty="0">
                <a:latin typeface="Gulim" panose="020B0600000101010101" charset="-127"/>
              </a:rPr>
            </a:fld>
            <a:endParaRPr lang="en-US" altLang="zh-CN" dirty="0">
              <a:latin typeface="Gulim" panose="020B0600000101010101" charset="-127"/>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eaLnBrk="1" hangingPunct="1"/>
            <a:endParaRPr lang="en-US" altLang="x-none" dirty="0">
              <a:latin typeface="Gulim" panose="020B0600000101010101" charset="-127"/>
            </a:endParaRPr>
          </a:p>
        </p:txBody>
      </p:sp>
      <p:sp>
        <p:nvSpPr>
          <p:cNvPr id="5" name="页脚占位符 4"/>
          <p:cNvSpPr>
            <a:spLocks noGrp="1"/>
          </p:cNvSpPr>
          <p:nvPr>
            <p:ph type="ftr" sz="quarter" idx="11"/>
          </p:nvPr>
        </p:nvSpPr>
        <p:spPr/>
        <p:txBody>
          <a:bodyPr/>
          <a:lstStyle/>
          <a:p>
            <a:pPr lvl="0" eaLnBrk="1" hangingPunct="1"/>
            <a:endParaRPr lang="en-US" altLang="x-none" dirty="0">
              <a:latin typeface="Gulim" panose="020B0600000101010101" charset="-127"/>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en-US" altLang="zh-CN" dirty="0">
                <a:latin typeface="Gulim" panose="020B0600000101010101" charset="-127"/>
              </a:rPr>
            </a:fld>
            <a:endParaRPr lang="en-US" altLang="zh-CN" dirty="0">
              <a:latin typeface="Gulim" panose="020B0600000101010101" charset="-127"/>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00825" y="179388"/>
            <a:ext cx="2057400" cy="599757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28625" y="179388"/>
            <a:ext cx="6052930" cy="599757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eaLnBrk="1" hangingPunct="1"/>
            <a:endParaRPr lang="en-US" altLang="x-none" dirty="0">
              <a:latin typeface="Gulim" panose="020B0600000101010101" charset="-127"/>
            </a:endParaRPr>
          </a:p>
        </p:txBody>
      </p:sp>
      <p:sp>
        <p:nvSpPr>
          <p:cNvPr id="5" name="页脚占位符 4"/>
          <p:cNvSpPr>
            <a:spLocks noGrp="1"/>
          </p:cNvSpPr>
          <p:nvPr>
            <p:ph type="ftr" sz="quarter" idx="11"/>
          </p:nvPr>
        </p:nvSpPr>
        <p:spPr/>
        <p:txBody>
          <a:bodyPr/>
          <a:lstStyle/>
          <a:p>
            <a:pPr lvl="0" eaLnBrk="1" hangingPunct="1"/>
            <a:endParaRPr lang="en-US" altLang="x-none" dirty="0">
              <a:latin typeface="Gulim" panose="020B0600000101010101" charset="-127"/>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en-US" altLang="zh-CN" dirty="0">
                <a:latin typeface="Gulim" panose="020B0600000101010101" charset="-127"/>
              </a:rPr>
            </a:fld>
            <a:endParaRPr lang="en-US" altLang="zh-CN" dirty="0">
              <a:latin typeface="Gulim" panose="020B0600000101010101" charset="-127"/>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eaLnBrk="1" hangingPunct="1"/>
            <a:endParaRPr lang="en-US" altLang="x-none" dirty="0">
              <a:latin typeface="Gulim" panose="020B0600000101010101" charset="-127"/>
            </a:endParaRPr>
          </a:p>
        </p:txBody>
      </p:sp>
      <p:sp>
        <p:nvSpPr>
          <p:cNvPr id="5" name="页脚占位符 4"/>
          <p:cNvSpPr>
            <a:spLocks noGrp="1"/>
          </p:cNvSpPr>
          <p:nvPr>
            <p:ph type="ftr" sz="quarter" idx="11"/>
          </p:nvPr>
        </p:nvSpPr>
        <p:spPr/>
        <p:txBody>
          <a:bodyPr/>
          <a:lstStyle/>
          <a:p>
            <a:pPr lvl="0" eaLnBrk="1" hangingPunct="1"/>
            <a:endParaRPr lang="en-US" altLang="x-none" dirty="0">
              <a:latin typeface="Gulim" panose="020B0600000101010101" charset="-127"/>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en-US" altLang="zh-CN" dirty="0">
                <a:latin typeface="Gulim" panose="020B0600000101010101" charset="-127"/>
              </a:rPr>
            </a:fld>
            <a:endParaRPr lang="en-US" altLang="zh-CN" dirty="0">
              <a:latin typeface="Gulim" panose="020B0600000101010101" charset="-127"/>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eaLnBrk="1" hangingPunct="1"/>
            <a:endParaRPr lang="en-US" altLang="x-none" dirty="0">
              <a:latin typeface="Gulim" panose="020B0600000101010101" charset="-127"/>
            </a:endParaRPr>
          </a:p>
        </p:txBody>
      </p:sp>
      <p:sp>
        <p:nvSpPr>
          <p:cNvPr id="5" name="页脚占位符 4"/>
          <p:cNvSpPr>
            <a:spLocks noGrp="1"/>
          </p:cNvSpPr>
          <p:nvPr>
            <p:ph type="ftr" sz="quarter" idx="11"/>
          </p:nvPr>
        </p:nvSpPr>
        <p:spPr/>
        <p:txBody>
          <a:bodyPr/>
          <a:lstStyle/>
          <a:p>
            <a:pPr lvl="0" eaLnBrk="1" hangingPunct="1"/>
            <a:endParaRPr lang="en-US" altLang="x-none" dirty="0">
              <a:latin typeface="Gulim" panose="020B0600000101010101" charset="-127"/>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en-US" altLang="zh-CN" dirty="0">
                <a:latin typeface="Gulim" panose="020B0600000101010101" charset="-127"/>
              </a:rPr>
            </a:fld>
            <a:endParaRPr lang="en-US" altLang="zh-CN" dirty="0">
              <a:latin typeface="Gulim" panose="020B0600000101010101" charset="-127"/>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eaLnBrk="1" hangingPunct="1"/>
            <a:endParaRPr lang="en-US" altLang="x-none" dirty="0">
              <a:latin typeface="Gulim" panose="020B0600000101010101" charset="-127"/>
            </a:endParaRPr>
          </a:p>
        </p:txBody>
      </p:sp>
      <p:sp>
        <p:nvSpPr>
          <p:cNvPr id="5" name="页脚占位符 4"/>
          <p:cNvSpPr>
            <a:spLocks noGrp="1"/>
          </p:cNvSpPr>
          <p:nvPr>
            <p:ph type="ftr" sz="quarter" idx="11"/>
          </p:nvPr>
        </p:nvSpPr>
        <p:spPr/>
        <p:txBody>
          <a:bodyPr/>
          <a:lstStyle/>
          <a:p>
            <a:pPr lvl="0" eaLnBrk="1" hangingPunct="1"/>
            <a:endParaRPr lang="en-US" altLang="x-none" dirty="0">
              <a:latin typeface="Gulim" panose="020B0600000101010101" charset="-127"/>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en-US" altLang="zh-CN" dirty="0">
                <a:latin typeface="Gulim" panose="020B0600000101010101" charset="-127"/>
              </a:rPr>
            </a:fld>
            <a:endParaRPr lang="en-US" altLang="zh-CN" dirty="0">
              <a:latin typeface="Gulim" panose="020B0600000101010101" charset="-127"/>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5"/>
            <a:ext cx="38862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0" y="1825625"/>
            <a:ext cx="38862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eaLnBrk="1" hangingPunct="1"/>
            <a:endParaRPr lang="en-US" altLang="x-none" dirty="0">
              <a:latin typeface="Gulim" panose="020B0600000101010101" charset="-127"/>
            </a:endParaRPr>
          </a:p>
        </p:txBody>
      </p:sp>
      <p:sp>
        <p:nvSpPr>
          <p:cNvPr id="6" name="页脚占位符 5"/>
          <p:cNvSpPr>
            <a:spLocks noGrp="1"/>
          </p:cNvSpPr>
          <p:nvPr>
            <p:ph type="ftr" sz="quarter" idx="11"/>
          </p:nvPr>
        </p:nvSpPr>
        <p:spPr/>
        <p:txBody>
          <a:bodyPr/>
          <a:lstStyle/>
          <a:p>
            <a:pPr lvl="0" eaLnBrk="1" hangingPunct="1"/>
            <a:endParaRPr lang="en-US" altLang="x-none" dirty="0">
              <a:latin typeface="Gulim" panose="020B0600000101010101" charset="-127"/>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en-US" altLang="zh-CN" dirty="0">
                <a:latin typeface="Gulim" panose="020B0600000101010101" charset="-127"/>
              </a:rPr>
            </a:fld>
            <a:endParaRPr lang="en-US" altLang="zh-CN" dirty="0">
              <a:latin typeface="Gulim" panose="020B0600000101010101" charset="-127"/>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eaLnBrk="1" hangingPunct="1"/>
            <a:endParaRPr lang="en-US" altLang="x-none" dirty="0">
              <a:latin typeface="Gulim" panose="020B0600000101010101" charset="-127"/>
            </a:endParaRPr>
          </a:p>
        </p:txBody>
      </p:sp>
      <p:sp>
        <p:nvSpPr>
          <p:cNvPr id="8" name="页脚占位符 7"/>
          <p:cNvSpPr>
            <a:spLocks noGrp="1"/>
          </p:cNvSpPr>
          <p:nvPr>
            <p:ph type="ftr" sz="quarter" idx="11"/>
          </p:nvPr>
        </p:nvSpPr>
        <p:spPr/>
        <p:txBody>
          <a:bodyPr/>
          <a:lstStyle/>
          <a:p>
            <a:pPr lvl="0" eaLnBrk="1" hangingPunct="1"/>
            <a:endParaRPr lang="en-US" altLang="x-none" dirty="0">
              <a:latin typeface="Gulim" panose="020B0600000101010101" charset="-127"/>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en-US" altLang="zh-CN" dirty="0">
                <a:latin typeface="Gulim" panose="020B0600000101010101" charset="-127"/>
              </a:rPr>
            </a:fld>
            <a:endParaRPr lang="en-US" altLang="zh-CN" dirty="0">
              <a:latin typeface="Gulim" panose="020B0600000101010101" charset="-127"/>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eaLnBrk="1" hangingPunct="1"/>
            <a:endParaRPr lang="en-US" altLang="x-none" dirty="0">
              <a:latin typeface="Gulim" panose="020B0600000101010101" charset="-127"/>
            </a:endParaRPr>
          </a:p>
        </p:txBody>
      </p:sp>
      <p:sp>
        <p:nvSpPr>
          <p:cNvPr id="4" name="页脚占位符 3"/>
          <p:cNvSpPr>
            <a:spLocks noGrp="1"/>
          </p:cNvSpPr>
          <p:nvPr>
            <p:ph type="ftr" sz="quarter" idx="11"/>
          </p:nvPr>
        </p:nvSpPr>
        <p:spPr/>
        <p:txBody>
          <a:bodyPr/>
          <a:lstStyle/>
          <a:p>
            <a:pPr lvl="0" eaLnBrk="1" hangingPunct="1"/>
            <a:endParaRPr lang="en-US" altLang="x-none" dirty="0">
              <a:latin typeface="Gulim" panose="020B0600000101010101" charset="-127"/>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en-US" altLang="zh-CN" dirty="0">
                <a:latin typeface="Gulim" panose="020B0600000101010101" charset="-127"/>
              </a:rPr>
            </a:fld>
            <a:endParaRPr lang="en-US" altLang="zh-CN" dirty="0">
              <a:latin typeface="Gulim" panose="020B0600000101010101" charset="-127"/>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eaLnBrk="1" hangingPunct="1"/>
            <a:endParaRPr lang="en-US" altLang="x-none" dirty="0">
              <a:latin typeface="Gulim" panose="020B0600000101010101" charset="-127"/>
            </a:endParaRPr>
          </a:p>
        </p:txBody>
      </p:sp>
      <p:sp>
        <p:nvSpPr>
          <p:cNvPr id="3" name="页脚占位符 2"/>
          <p:cNvSpPr>
            <a:spLocks noGrp="1"/>
          </p:cNvSpPr>
          <p:nvPr>
            <p:ph type="ftr" sz="quarter" idx="11"/>
          </p:nvPr>
        </p:nvSpPr>
        <p:spPr/>
        <p:txBody>
          <a:bodyPr/>
          <a:lstStyle/>
          <a:p>
            <a:pPr lvl="0" eaLnBrk="1" hangingPunct="1"/>
            <a:endParaRPr lang="en-US" altLang="x-none" dirty="0">
              <a:latin typeface="Gulim" panose="020B0600000101010101" charset="-127"/>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en-US" altLang="zh-CN" dirty="0">
                <a:latin typeface="Gulim" panose="020B0600000101010101" charset="-127"/>
              </a:rPr>
            </a:fld>
            <a:endParaRPr lang="en-US" altLang="zh-CN" dirty="0">
              <a:latin typeface="Gulim" panose="020B0600000101010101" charset="-127"/>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eaLnBrk="1" hangingPunct="1"/>
            <a:endParaRPr lang="en-US" altLang="x-none" dirty="0">
              <a:latin typeface="Gulim" panose="020B0600000101010101" charset="-127"/>
            </a:endParaRPr>
          </a:p>
        </p:txBody>
      </p:sp>
      <p:sp>
        <p:nvSpPr>
          <p:cNvPr id="5" name="页脚占位符 4"/>
          <p:cNvSpPr>
            <a:spLocks noGrp="1"/>
          </p:cNvSpPr>
          <p:nvPr>
            <p:ph type="ftr" sz="quarter" idx="11"/>
          </p:nvPr>
        </p:nvSpPr>
        <p:spPr/>
        <p:txBody>
          <a:bodyPr/>
          <a:lstStyle/>
          <a:p>
            <a:pPr lvl="0" eaLnBrk="1" hangingPunct="1"/>
            <a:endParaRPr lang="en-US" altLang="x-none" dirty="0">
              <a:latin typeface="Gulim" panose="020B0600000101010101" charset="-127"/>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en-US" altLang="zh-CN" dirty="0">
                <a:latin typeface="Gulim" panose="020B0600000101010101" charset="-127"/>
              </a:rPr>
            </a:fld>
            <a:endParaRPr lang="en-US" altLang="zh-CN" dirty="0">
              <a:latin typeface="Gulim" panose="020B0600000101010101" charset="-127"/>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eaLnBrk="1" hangingPunct="1"/>
            <a:endParaRPr lang="en-US" altLang="x-none" dirty="0">
              <a:latin typeface="Gulim" panose="020B0600000101010101" charset="-127"/>
            </a:endParaRPr>
          </a:p>
        </p:txBody>
      </p:sp>
      <p:sp>
        <p:nvSpPr>
          <p:cNvPr id="6" name="页脚占位符 5"/>
          <p:cNvSpPr>
            <a:spLocks noGrp="1"/>
          </p:cNvSpPr>
          <p:nvPr>
            <p:ph type="ftr" sz="quarter" idx="11"/>
          </p:nvPr>
        </p:nvSpPr>
        <p:spPr/>
        <p:txBody>
          <a:bodyPr/>
          <a:lstStyle/>
          <a:p>
            <a:pPr lvl="0" eaLnBrk="1" hangingPunct="1"/>
            <a:endParaRPr lang="en-US" altLang="x-none" dirty="0">
              <a:latin typeface="Gulim" panose="020B0600000101010101" charset="-127"/>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en-US" altLang="zh-CN" dirty="0">
                <a:latin typeface="Gulim" panose="020B0600000101010101" charset="-127"/>
              </a:rPr>
            </a:fld>
            <a:endParaRPr lang="en-US" altLang="zh-CN" dirty="0">
              <a:latin typeface="Gulim" panose="020B0600000101010101" charset="-127"/>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a:prstGeom prst="rect">
            <a:avLst/>
          </a:prstGeo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eaLnBrk="1" hangingPunct="1"/>
            <a:endParaRPr lang="en-US" altLang="x-none" dirty="0">
              <a:latin typeface="Gulim" panose="020B0600000101010101" charset="-127"/>
            </a:endParaRPr>
          </a:p>
        </p:txBody>
      </p:sp>
      <p:sp>
        <p:nvSpPr>
          <p:cNvPr id="6" name="页脚占位符 5"/>
          <p:cNvSpPr>
            <a:spLocks noGrp="1"/>
          </p:cNvSpPr>
          <p:nvPr>
            <p:ph type="ftr" sz="quarter" idx="11"/>
          </p:nvPr>
        </p:nvSpPr>
        <p:spPr/>
        <p:txBody>
          <a:bodyPr/>
          <a:lstStyle/>
          <a:p>
            <a:pPr lvl="0" eaLnBrk="1" hangingPunct="1"/>
            <a:endParaRPr lang="en-US" altLang="x-none" dirty="0">
              <a:latin typeface="Gulim" panose="020B0600000101010101" charset="-127"/>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en-US" altLang="zh-CN" dirty="0">
                <a:latin typeface="Gulim" panose="020B0600000101010101" charset="-127"/>
              </a:rPr>
            </a:fld>
            <a:endParaRPr lang="en-US" altLang="zh-CN" dirty="0">
              <a:latin typeface="Gulim" panose="020B0600000101010101" charset="-127"/>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eaLnBrk="1" hangingPunct="1"/>
            <a:endParaRPr lang="en-US" altLang="x-none" dirty="0">
              <a:latin typeface="Gulim" panose="020B0600000101010101" charset="-127"/>
            </a:endParaRPr>
          </a:p>
        </p:txBody>
      </p:sp>
      <p:sp>
        <p:nvSpPr>
          <p:cNvPr id="5" name="页脚占位符 4"/>
          <p:cNvSpPr>
            <a:spLocks noGrp="1"/>
          </p:cNvSpPr>
          <p:nvPr>
            <p:ph type="ftr" sz="quarter" idx="11"/>
          </p:nvPr>
        </p:nvSpPr>
        <p:spPr/>
        <p:txBody>
          <a:bodyPr/>
          <a:lstStyle/>
          <a:p>
            <a:pPr lvl="0" eaLnBrk="1" hangingPunct="1"/>
            <a:endParaRPr lang="en-US" altLang="x-none" dirty="0">
              <a:latin typeface="Gulim" panose="020B0600000101010101" charset="-127"/>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en-US" altLang="zh-CN" dirty="0">
                <a:latin typeface="Gulim" panose="020B0600000101010101" charset="-127"/>
              </a:rPr>
            </a:fld>
            <a:endParaRPr lang="en-US" altLang="zh-CN" dirty="0">
              <a:latin typeface="Gulim" panose="020B0600000101010101" charset="-127"/>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00825" y="179388"/>
            <a:ext cx="2057400" cy="599757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28625" y="179388"/>
            <a:ext cx="6052930" cy="599757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eaLnBrk="1" hangingPunct="1"/>
            <a:endParaRPr lang="en-US" altLang="x-none" dirty="0">
              <a:latin typeface="Gulim" panose="020B0600000101010101" charset="-127"/>
            </a:endParaRPr>
          </a:p>
        </p:txBody>
      </p:sp>
      <p:sp>
        <p:nvSpPr>
          <p:cNvPr id="5" name="页脚占位符 4"/>
          <p:cNvSpPr>
            <a:spLocks noGrp="1"/>
          </p:cNvSpPr>
          <p:nvPr>
            <p:ph type="ftr" sz="quarter" idx="11"/>
          </p:nvPr>
        </p:nvSpPr>
        <p:spPr/>
        <p:txBody>
          <a:bodyPr/>
          <a:lstStyle/>
          <a:p>
            <a:pPr lvl="0" eaLnBrk="1" hangingPunct="1"/>
            <a:endParaRPr lang="en-US" altLang="x-none" dirty="0">
              <a:latin typeface="Gulim" panose="020B0600000101010101" charset="-127"/>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en-US" altLang="zh-CN" dirty="0">
                <a:latin typeface="Gulim" panose="020B0600000101010101" charset="-127"/>
              </a:rPr>
            </a:fld>
            <a:endParaRPr lang="en-US" altLang="zh-CN" dirty="0">
              <a:latin typeface="Gulim" panose="020B0600000101010101" charset="-127"/>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eaLnBrk="1" hangingPunct="1"/>
            <a:endParaRPr lang="en-US" altLang="x-none" dirty="0">
              <a:latin typeface="Gulim" panose="020B0600000101010101" charset="-127"/>
            </a:endParaRPr>
          </a:p>
        </p:txBody>
      </p:sp>
      <p:sp>
        <p:nvSpPr>
          <p:cNvPr id="5" name="页脚占位符 4"/>
          <p:cNvSpPr>
            <a:spLocks noGrp="1"/>
          </p:cNvSpPr>
          <p:nvPr>
            <p:ph type="ftr" sz="quarter" idx="11"/>
          </p:nvPr>
        </p:nvSpPr>
        <p:spPr/>
        <p:txBody>
          <a:bodyPr/>
          <a:lstStyle/>
          <a:p>
            <a:pPr lvl="0" eaLnBrk="1" hangingPunct="1"/>
            <a:endParaRPr lang="en-US" altLang="x-none" dirty="0">
              <a:latin typeface="Gulim" panose="020B0600000101010101" charset="-127"/>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en-US" altLang="zh-CN" dirty="0">
                <a:latin typeface="Gulim" panose="020B0600000101010101" charset="-127"/>
              </a:rPr>
            </a:fld>
            <a:endParaRPr lang="en-US" altLang="zh-CN" dirty="0">
              <a:latin typeface="Gulim" panose="020B0600000101010101" charset="-127"/>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eaLnBrk="1" hangingPunct="1"/>
            <a:endParaRPr lang="en-US" altLang="x-none" dirty="0">
              <a:latin typeface="Gulim" panose="020B0600000101010101" charset="-127"/>
            </a:endParaRPr>
          </a:p>
        </p:txBody>
      </p:sp>
      <p:sp>
        <p:nvSpPr>
          <p:cNvPr id="5" name="页脚占位符 4"/>
          <p:cNvSpPr>
            <a:spLocks noGrp="1"/>
          </p:cNvSpPr>
          <p:nvPr>
            <p:ph type="ftr" sz="quarter" idx="11"/>
          </p:nvPr>
        </p:nvSpPr>
        <p:spPr/>
        <p:txBody>
          <a:bodyPr/>
          <a:lstStyle/>
          <a:p>
            <a:pPr lvl="0" eaLnBrk="1" hangingPunct="1"/>
            <a:endParaRPr lang="en-US" altLang="x-none" dirty="0">
              <a:latin typeface="Gulim" panose="020B0600000101010101" charset="-127"/>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en-US" altLang="zh-CN" dirty="0">
                <a:latin typeface="Gulim" panose="020B0600000101010101" charset="-127"/>
              </a:rPr>
            </a:fld>
            <a:endParaRPr lang="en-US" altLang="zh-CN" dirty="0">
              <a:latin typeface="Gulim" panose="020B0600000101010101" charset="-127"/>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5"/>
            <a:ext cx="38862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0" y="1825625"/>
            <a:ext cx="38862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eaLnBrk="1" hangingPunct="1"/>
            <a:endParaRPr lang="en-US" altLang="x-none" dirty="0">
              <a:latin typeface="Gulim" panose="020B0600000101010101" charset="-127"/>
            </a:endParaRPr>
          </a:p>
        </p:txBody>
      </p:sp>
      <p:sp>
        <p:nvSpPr>
          <p:cNvPr id="6" name="页脚占位符 5"/>
          <p:cNvSpPr>
            <a:spLocks noGrp="1"/>
          </p:cNvSpPr>
          <p:nvPr>
            <p:ph type="ftr" sz="quarter" idx="11"/>
          </p:nvPr>
        </p:nvSpPr>
        <p:spPr/>
        <p:txBody>
          <a:bodyPr/>
          <a:lstStyle/>
          <a:p>
            <a:pPr lvl="0" eaLnBrk="1" hangingPunct="1"/>
            <a:endParaRPr lang="en-US" altLang="x-none" dirty="0">
              <a:latin typeface="Gulim" panose="020B0600000101010101" charset="-127"/>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en-US" altLang="zh-CN" dirty="0">
                <a:latin typeface="Gulim" panose="020B0600000101010101" charset="-127"/>
              </a:rPr>
            </a:fld>
            <a:endParaRPr lang="en-US" altLang="zh-CN" dirty="0">
              <a:latin typeface="Gulim" panose="020B0600000101010101" charset="-127"/>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eaLnBrk="1" hangingPunct="1"/>
            <a:endParaRPr lang="en-US" altLang="x-none" dirty="0">
              <a:latin typeface="Gulim" panose="020B0600000101010101" charset="-127"/>
            </a:endParaRPr>
          </a:p>
        </p:txBody>
      </p:sp>
      <p:sp>
        <p:nvSpPr>
          <p:cNvPr id="8" name="页脚占位符 7"/>
          <p:cNvSpPr>
            <a:spLocks noGrp="1"/>
          </p:cNvSpPr>
          <p:nvPr>
            <p:ph type="ftr" sz="quarter" idx="11"/>
          </p:nvPr>
        </p:nvSpPr>
        <p:spPr/>
        <p:txBody>
          <a:bodyPr/>
          <a:lstStyle/>
          <a:p>
            <a:pPr lvl="0" eaLnBrk="1" hangingPunct="1"/>
            <a:endParaRPr lang="en-US" altLang="x-none" dirty="0">
              <a:latin typeface="Gulim" panose="020B0600000101010101" charset="-127"/>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en-US" altLang="zh-CN" dirty="0">
                <a:latin typeface="Gulim" panose="020B0600000101010101" charset="-127"/>
              </a:rPr>
            </a:fld>
            <a:endParaRPr lang="en-US" altLang="zh-CN" dirty="0">
              <a:latin typeface="Gulim" panose="020B0600000101010101" charset="-127"/>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eaLnBrk="1" hangingPunct="1"/>
            <a:endParaRPr lang="en-US" altLang="x-none" dirty="0">
              <a:latin typeface="Gulim" panose="020B0600000101010101" charset="-127"/>
            </a:endParaRPr>
          </a:p>
        </p:txBody>
      </p:sp>
      <p:sp>
        <p:nvSpPr>
          <p:cNvPr id="4" name="页脚占位符 3"/>
          <p:cNvSpPr>
            <a:spLocks noGrp="1"/>
          </p:cNvSpPr>
          <p:nvPr>
            <p:ph type="ftr" sz="quarter" idx="11"/>
          </p:nvPr>
        </p:nvSpPr>
        <p:spPr/>
        <p:txBody>
          <a:bodyPr/>
          <a:lstStyle/>
          <a:p>
            <a:pPr lvl="0" eaLnBrk="1" hangingPunct="1"/>
            <a:endParaRPr lang="en-US" altLang="x-none" dirty="0">
              <a:latin typeface="Gulim" panose="020B0600000101010101" charset="-127"/>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en-US" altLang="zh-CN" dirty="0">
                <a:latin typeface="Gulim" panose="020B0600000101010101" charset="-127"/>
              </a:rPr>
            </a:fld>
            <a:endParaRPr lang="en-US" altLang="zh-CN" dirty="0">
              <a:latin typeface="Gulim" panose="020B0600000101010101" charset="-127"/>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eaLnBrk="1" hangingPunct="1"/>
            <a:endParaRPr lang="en-US" altLang="x-none" dirty="0">
              <a:latin typeface="Gulim" panose="020B0600000101010101" charset="-127"/>
            </a:endParaRPr>
          </a:p>
        </p:txBody>
      </p:sp>
      <p:sp>
        <p:nvSpPr>
          <p:cNvPr id="3" name="页脚占位符 2"/>
          <p:cNvSpPr>
            <a:spLocks noGrp="1"/>
          </p:cNvSpPr>
          <p:nvPr>
            <p:ph type="ftr" sz="quarter" idx="11"/>
          </p:nvPr>
        </p:nvSpPr>
        <p:spPr/>
        <p:txBody>
          <a:bodyPr/>
          <a:lstStyle/>
          <a:p>
            <a:pPr lvl="0" eaLnBrk="1" hangingPunct="1"/>
            <a:endParaRPr lang="en-US" altLang="x-none" dirty="0">
              <a:latin typeface="Gulim" panose="020B0600000101010101" charset="-127"/>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en-US" altLang="zh-CN" dirty="0">
                <a:latin typeface="Gulim" panose="020B0600000101010101" charset="-127"/>
              </a:rPr>
            </a:fld>
            <a:endParaRPr lang="en-US" altLang="zh-CN" dirty="0">
              <a:latin typeface="Gulim" panose="020B0600000101010101" charset="-127"/>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eaLnBrk="1" hangingPunct="1"/>
            <a:endParaRPr lang="en-US" altLang="x-none" dirty="0">
              <a:latin typeface="Gulim" panose="020B0600000101010101" charset="-127"/>
            </a:endParaRPr>
          </a:p>
        </p:txBody>
      </p:sp>
      <p:sp>
        <p:nvSpPr>
          <p:cNvPr id="6" name="页脚占位符 5"/>
          <p:cNvSpPr>
            <a:spLocks noGrp="1"/>
          </p:cNvSpPr>
          <p:nvPr>
            <p:ph type="ftr" sz="quarter" idx="11"/>
          </p:nvPr>
        </p:nvSpPr>
        <p:spPr/>
        <p:txBody>
          <a:bodyPr/>
          <a:lstStyle/>
          <a:p>
            <a:pPr lvl="0" eaLnBrk="1" hangingPunct="1"/>
            <a:endParaRPr lang="en-US" altLang="x-none" dirty="0">
              <a:latin typeface="Gulim" panose="020B0600000101010101" charset="-127"/>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en-US" altLang="zh-CN" dirty="0">
                <a:latin typeface="Gulim" panose="020B0600000101010101" charset="-127"/>
              </a:rPr>
            </a:fld>
            <a:endParaRPr lang="en-US" altLang="zh-CN" dirty="0">
              <a:latin typeface="Gulim" panose="020B0600000101010101" charset="-127"/>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image" Target="../media/image1.jpeg"/><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0.xml"/><Relationship Id="rId8" Type="http://schemas.openxmlformats.org/officeDocument/2006/relationships/slideLayout" Target="../slideLayouts/slideLayout9.xml"/><Relationship Id="rId7" Type="http://schemas.openxmlformats.org/officeDocument/2006/relationships/slideLayout" Target="../slideLayouts/slideLayout8.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3" Type="http://schemas.openxmlformats.org/officeDocument/2006/relationships/slideLayout" Target="../slideLayouts/slideLayout4.xml"/><Relationship Id="rId2" Type="http://schemas.openxmlformats.org/officeDocument/2006/relationships/slideLayout" Target="../slideLayouts/slideLayout3.xml"/><Relationship Id="rId14" Type="http://schemas.openxmlformats.org/officeDocument/2006/relationships/theme" Target="../theme/theme2.xml"/><Relationship Id="rId13" Type="http://schemas.openxmlformats.org/officeDocument/2006/relationships/image" Target="../media/image3.GIF"/><Relationship Id="rId12" Type="http://schemas.openxmlformats.org/officeDocument/2006/relationships/image" Target="../media/image2.png"/><Relationship Id="rId11" Type="http://schemas.openxmlformats.org/officeDocument/2006/relationships/slideLayout" Target="../slideLayouts/slideLayout12.xml"/><Relationship Id="rId10" Type="http://schemas.openxmlformats.org/officeDocument/2006/relationships/slideLayout" Target="../slideLayouts/slideLayout11.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4" Type="http://schemas.openxmlformats.org/officeDocument/2006/relationships/theme" Target="../theme/theme3.xml"/><Relationship Id="rId13" Type="http://schemas.openxmlformats.org/officeDocument/2006/relationships/image" Target="../media/image3.GIF"/><Relationship Id="rId12" Type="http://schemas.openxmlformats.org/officeDocument/2006/relationships/image" Target="../media/image2.png"/><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marL="0" lvl="0" indent="0" algn="ctr" defTabSz="914400" eaLnBrk="0" fontAlgn="base" latinLnBrk="1" hangingPunct="0">
        <a:lnSpc>
          <a:spcPct val="100000"/>
        </a:lnSpc>
        <a:spcBef>
          <a:spcPct val="0"/>
        </a:spcBef>
        <a:spcAft>
          <a:spcPct val="0"/>
        </a:spcAft>
        <a:buNone/>
        <a:defRPr sz="4400" b="1" i="0" u="none" kern="1200" baseline="0">
          <a:solidFill>
            <a:srgbClr val="FF0000"/>
          </a:solidFill>
          <a:latin typeface="+mj-lt"/>
          <a:ea typeface="+mj-ea"/>
          <a:cs typeface="+mj-cs"/>
        </a:defRPr>
      </a:lvl1pPr>
    </p:titleStyle>
    <p:bodyStyle>
      <a:lvl1pPr marL="0" lvl="0" indent="0" algn="l" defTabSz="914400" eaLnBrk="0" fontAlgn="base" latinLnBrk="1" hangingPunct="0">
        <a:lnSpc>
          <a:spcPct val="100000"/>
        </a:lnSpc>
        <a:spcBef>
          <a:spcPct val="20000"/>
        </a:spcBef>
        <a:spcAft>
          <a:spcPct val="0"/>
        </a:spcAft>
        <a:buNone/>
        <a:defRPr sz="3200" b="0" i="0" u="none" kern="1200" baseline="0">
          <a:solidFill>
            <a:schemeClr val="tx1"/>
          </a:solidFill>
          <a:latin typeface="+mn-lt"/>
          <a:ea typeface="+mn-ea"/>
          <a:cs typeface="+mn-cs"/>
        </a:defRPr>
      </a:lvl1pPr>
      <a:lvl2pPr marL="742950" lvl="1" indent="-285750" algn="l" defTabSz="914400" eaLnBrk="0" fontAlgn="base" latinLnBrk="1" hangingPunct="0">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0" fontAlgn="base" latinLnBrk="1" hangingPunct="0">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0" fontAlgn="base" latinLnBrk="1" hangingPunct="0">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0" fontAlgn="base" latinLnBrk="1" hangingPunct="0">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0" fontAlgn="base" latinLnBrk="1"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1"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1"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1" hangingPunct="0">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0" fontAlgn="base" latinLnBrk="1" hangingPunct="0">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2pPr>
      <a:lvl3pPr marL="914400" lvl="2"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3pPr>
      <a:lvl4pPr marL="1371600" lvl="3"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4pPr>
      <a:lvl5pPr marL="1828800" lvl="4"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5pPr>
      <a:lvl6pPr marL="2286000" lvl="5"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6pPr>
      <a:lvl7pPr marL="2743200" lvl="6"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7pPr>
      <a:lvl8pPr marL="3200400" lvl="7"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8pPr>
      <a:lvl9pPr marL="3657600" lvl="8"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2"/>
          <a:stretch>
            <a:fillRect/>
          </a:stretch>
        </a:blipFill>
        <a:effectLst/>
      </p:bgPr>
    </p:bg>
    <p:spTree>
      <p:nvGrpSpPr>
        <p:cNvPr id="1" name=""/>
        <p:cNvGrpSpPr/>
        <p:nvPr/>
      </p:nvGrpSpPr>
      <p:grpSpPr/>
      <p:sp>
        <p:nvSpPr>
          <p:cNvPr id="3074" name="Rectangle 4"/>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eaLnBrk="1" hangingPunct="1"/>
            <a:endParaRPr lang="en-US" altLang="x-none" dirty="0">
              <a:latin typeface="Gulim" panose="020B0600000101010101" charset="-127"/>
            </a:endParaRPr>
          </a:p>
        </p:txBody>
      </p:sp>
      <p:sp>
        <p:nvSpPr>
          <p:cNvPr id="3075" name="Rectangle 5"/>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eaLnBrk="1" hangingPunct="1"/>
            <a:endParaRPr lang="en-US" altLang="x-none" dirty="0">
              <a:latin typeface="Gulim" panose="020B0600000101010101" charset="-127"/>
            </a:endParaRPr>
          </a:p>
        </p:txBody>
      </p:sp>
      <p:sp>
        <p:nvSpPr>
          <p:cNvPr id="3076" name="Rectangle 6"/>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eaLnBrk="1" hangingPunct="1"/>
            <a:fld id="{9A0DB2DC-4C9A-4742-B13C-FB6460FD3503}" type="slidenum">
              <a:rPr lang="en-US" altLang="zh-CN" dirty="0">
                <a:latin typeface="Gulim" panose="020B0600000101010101" charset="-127"/>
              </a:rPr>
            </a:fld>
            <a:endParaRPr lang="en-US" altLang="zh-CN" dirty="0">
              <a:latin typeface="Gulim" panose="020B0600000101010101" charset="-127"/>
            </a:endParaRPr>
          </a:p>
        </p:txBody>
      </p:sp>
      <p:sp>
        <p:nvSpPr>
          <p:cNvPr id="3077" name="Rectangle 24"/>
          <p:cNvSpPr>
            <a:spLocks noGrp="1"/>
          </p:cNvSpPr>
          <p:nvPr>
            <p:ph type="title"/>
          </p:nvPr>
        </p:nvSpPr>
        <p:spPr>
          <a:xfrm>
            <a:off x="428625" y="179388"/>
            <a:ext cx="8229600" cy="331787"/>
          </a:xfrm>
          <a:prstGeom prst="rect">
            <a:avLst/>
          </a:prstGeom>
          <a:noFill/>
          <a:ln w="9525">
            <a:noFill/>
          </a:ln>
        </p:spPr>
        <p:txBody>
          <a:bodyPr anchor="ctr"/>
          <a:p>
            <a:pPr lvl="0"/>
            <a:endParaRPr lang="en-US" altLang="ko-KR"/>
          </a:p>
        </p:txBody>
      </p:sp>
      <p:pic>
        <p:nvPicPr>
          <p:cNvPr id="2" name="图片 1" descr="logo-1"/>
          <p:cNvPicPr>
            <a:picLocks noChangeAspect="1"/>
          </p:cNvPicPr>
          <p:nvPr userDrawn="1"/>
        </p:nvPicPr>
        <p:blipFill>
          <a:blip r:embed="rId13"/>
          <a:srcRect r="65718"/>
          <a:stretch>
            <a:fillRect/>
          </a:stretch>
        </p:blipFill>
        <p:spPr>
          <a:xfrm>
            <a:off x="8286750" y="93345"/>
            <a:ext cx="871855" cy="647700"/>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sldNum="0" hdr="0" ftr="0" dt="0"/>
  <p:txStyles>
    <p:titleStyle>
      <a:lvl1pPr marL="0" lvl="0" indent="0" algn="l" defTabSz="914400" eaLnBrk="0" fontAlgn="base" latinLnBrk="1" hangingPunct="0">
        <a:lnSpc>
          <a:spcPct val="100000"/>
        </a:lnSpc>
        <a:spcBef>
          <a:spcPct val="0"/>
        </a:spcBef>
        <a:spcAft>
          <a:spcPct val="0"/>
        </a:spcAft>
        <a:buNone/>
        <a:defRPr sz="3600" b="1" i="0" u="none" kern="1200" baseline="0">
          <a:solidFill>
            <a:schemeClr val="bg1"/>
          </a:solidFill>
          <a:latin typeface="+mj-lt"/>
          <a:ea typeface="+mj-ea"/>
          <a:cs typeface="+mj-cs"/>
        </a:defRPr>
      </a:lvl1pPr>
    </p:titleStyle>
    <p:bodyStyle>
      <a:lvl1pPr marL="342900" lvl="0" indent="-342900" algn="l" defTabSz="914400" eaLnBrk="0" fontAlgn="base" latinLnBrk="1" hangingPunct="0">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0" fontAlgn="base" latinLnBrk="1" hangingPunct="0">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0" fontAlgn="base" latinLnBrk="1" hangingPunct="0">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0" fontAlgn="base" latinLnBrk="1" hangingPunct="0">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0" fontAlgn="base" latinLnBrk="1" hangingPunct="0">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0" fontAlgn="base" latinLnBrk="1"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1"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1"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1" hangingPunct="0">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0" fontAlgn="base" latinLnBrk="1" hangingPunct="0">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2pPr>
      <a:lvl3pPr marL="914400" lvl="2"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3pPr>
      <a:lvl4pPr marL="1371600" lvl="3"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4pPr>
      <a:lvl5pPr marL="1828800" lvl="4"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5pPr>
      <a:lvl6pPr marL="2286000" lvl="5"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6pPr>
      <a:lvl7pPr marL="2743200" lvl="6"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7pPr>
      <a:lvl8pPr marL="3200400" lvl="7"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8pPr>
      <a:lvl9pPr marL="3657600" lvl="8"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2"/>
          <a:stretch>
            <a:fillRect/>
          </a:stretch>
        </a:blipFill>
        <a:effectLst/>
      </p:bgPr>
    </p:bg>
    <p:spTree>
      <p:nvGrpSpPr>
        <p:cNvPr id="1" name=""/>
        <p:cNvGrpSpPr/>
        <p:nvPr/>
      </p:nvGrpSpPr>
      <p:grpSpPr/>
      <p:sp>
        <p:nvSpPr>
          <p:cNvPr id="3074" name="Rectangle 4"/>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eaLnBrk="1" hangingPunct="1"/>
            <a:endParaRPr lang="en-US" altLang="x-none" dirty="0">
              <a:latin typeface="Gulim" panose="020B0600000101010101" charset="-127"/>
            </a:endParaRPr>
          </a:p>
        </p:txBody>
      </p:sp>
      <p:sp>
        <p:nvSpPr>
          <p:cNvPr id="3075" name="Rectangle 5"/>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eaLnBrk="1" hangingPunct="1"/>
            <a:endParaRPr lang="en-US" altLang="x-none" dirty="0">
              <a:latin typeface="Gulim" panose="020B0600000101010101" charset="-127"/>
            </a:endParaRPr>
          </a:p>
        </p:txBody>
      </p:sp>
      <p:sp>
        <p:nvSpPr>
          <p:cNvPr id="3076" name="Rectangle 6"/>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eaLnBrk="1" hangingPunct="1"/>
            <a:fld id="{9A0DB2DC-4C9A-4742-B13C-FB6460FD3503}" type="slidenum">
              <a:rPr lang="en-US" altLang="zh-CN" dirty="0">
                <a:latin typeface="Gulim" panose="020B0600000101010101" charset="-127"/>
              </a:rPr>
            </a:fld>
            <a:endParaRPr lang="en-US" altLang="zh-CN" dirty="0">
              <a:latin typeface="Gulim" panose="020B0600000101010101" charset="-127"/>
            </a:endParaRPr>
          </a:p>
        </p:txBody>
      </p:sp>
      <p:sp>
        <p:nvSpPr>
          <p:cNvPr id="3077" name="Rectangle 24"/>
          <p:cNvSpPr>
            <a:spLocks noGrp="1"/>
          </p:cNvSpPr>
          <p:nvPr>
            <p:ph type="title"/>
          </p:nvPr>
        </p:nvSpPr>
        <p:spPr>
          <a:xfrm>
            <a:off x="428625" y="179388"/>
            <a:ext cx="8229600" cy="331787"/>
          </a:xfrm>
          <a:prstGeom prst="rect">
            <a:avLst/>
          </a:prstGeom>
          <a:noFill/>
          <a:ln w="9525">
            <a:noFill/>
          </a:ln>
        </p:spPr>
        <p:txBody>
          <a:bodyPr anchor="ctr"/>
          <a:p>
            <a:pPr lvl="0"/>
            <a:endParaRPr lang="en-US" altLang="ko-KR"/>
          </a:p>
        </p:txBody>
      </p:sp>
      <p:pic>
        <p:nvPicPr>
          <p:cNvPr id="2" name="图片 1" descr="logo-1"/>
          <p:cNvPicPr>
            <a:picLocks noChangeAspect="1"/>
          </p:cNvPicPr>
          <p:nvPr userDrawn="1"/>
        </p:nvPicPr>
        <p:blipFill>
          <a:blip r:embed="rId13"/>
          <a:srcRect r="65718"/>
          <a:stretch>
            <a:fillRect/>
          </a:stretch>
        </p:blipFill>
        <p:spPr>
          <a:xfrm>
            <a:off x="8286750" y="93345"/>
            <a:ext cx="871855" cy="647700"/>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lvl1pPr marL="0" lvl="0" indent="0" algn="l" defTabSz="914400" eaLnBrk="0" fontAlgn="base" latinLnBrk="1" hangingPunct="0">
        <a:lnSpc>
          <a:spcPct val="100000"/>
        </a:lnSpc>
        <a:spcBef>
          <a:spcPct val="0"/>
        </a:spcBef>
        <a:spcAft>
          <a:spcPct val="0"/>
        </a:spcAft>
        <a:buNone/>
        <a:defRPr sz="3600" b="1" i="0" u="none" kern="1200" baseline="0">
          <a:solidFill>
            <a:schemeClr val="bg1"/>
          </a:solidFill>
          <a:latin typeface="+mj-lt"/>
          <a:ea typeface="+mj-ea"/>
          <a:cs typeface="+mj-cs"/>
        </a:defRPr>
      </a:lvl1pPr>
    </p:titleStyle>
    <p:bodyStyle>
      <a:lvl1pPr marL="342900" lvl="0" indent="-342900" algn="l" defTabSz="914400" eaLnBrk="0" fontAlgn="base" latinLnBrk="1" hangingPunct="0">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0" fontAlgn="base" latinLnBrk="1" hangingPunct="0">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0" fontAlgn="base" latinLnBrk="1" hangingPunct="0">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0" fontAlgn="base" latinLnBrk="1" hangingPunct="0">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0" fontAlgn="base" latinLnBrk="1" hangingPunct="0">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0" fontAlgn="base" latinLnBrk="1" hangingPunct="0">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0" fontAlgn="base" latinLnBrk="1" hangingPunct="0">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0" fontAlgn="base" latinLnBrk="1" hangingPunct="0">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0" fontAlgn="base" latinLnBrk="1" hangingPunct="0">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0" fontAlgn="base" latinLnBrk="1" hangingPunct="0">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2pPr>
      <a:lvl3pPr marL="914400" lvl="2"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3pPr>
      <a:lvl4pPr marL="1371600" lvl="3"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4pPr>
      <a:lvl5pPr marL="1828800" lvl="4"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5pPr>
      <a:lvl6pPr marL="2286000" lvl="5"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6pPr>
      <a:lvl7pPr marL="2743200" lvl="6"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7pPr>
      <a:lvl8pPr marL="3200400" lvl="7"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8pPr>
      <a:lvl9pPr marL="3657600" lvl="8" indent="0" algn="l" defTabSz="914400" eaLnBrk="1" fontAlgn="base" latinLnBrk="1" hangingPunct="1">
        <a:lnSpc>
          <a:spcPct val="100000"/>
        </a:lnSpc>
        <a:spcBef>
          <a:spcPct val="0"/>
        </a:spcBef>
        <a:spcAft>
          <a:spcPct val="0"/>
        </a:spcAft>
        <a:buNone/>
        <a:defRPr b="0" i="0" u="none" kern="1200" baseline="0">
          <a:solidFill>
            <a:schemeClr val="tx1"/>
          </a:solidFill>
          <a:latin typeface="Gulim" panose="020B0600000101010101" charset="-127"/>
          <a:ea typeface="Gulim" panose="020B0600000101010101" charset="-127"/>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5.png"/><Relationship Id="rId1" Type="http://schemas.openxmlformats.org/officeDocument/2006/relationships/image" Target="../media/image34.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11.jpe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19.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9.xml"/><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9.xml"/><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7" name="Rectangle 2"/>
          <p:cNvSpPr>
            <a:spLocks noGrp="1"/>
          </p:cNvSpPr>
          <p:nvPr/>
        </p:nvSpPr>
        <p:spPr>
          <a:xfrm>
            <a:off x="457200" y="274955"/>
            <a:ext cx="8229600" cy="2346325"/>
          </a:xfrm>
          <a:prstGeom prst="rect">
            <a:avLst/>
          </a:prstGeom>
          <a:noFill/>
          <a:ln w="9525">
            <a:noFill/>
          </a:ln>
        </p:spPr>
        <p:txBody>
          <a:bodyPr anchor="ctr"/>
          <a:lstStyle/>
          <a:p>
            <a:pPr lvl="0" algn="ctr"/>
            <a:r>
              <a:rPr lang="ko-KR" altLang="en-US" sz="4000" b="1">
                <a:solidFill>
                  <a:srgbClr val="FF0000"/>
                </a:solidFill>
              </a:rPr>
              <a:t>高举“立德树人”旗帜，</a:t>
            </a:r>
            <a:br>
              <a:rPr lang="ko-KR" altLang="en-US" sz="4000" b="1">
                <a:solidFill>
                  <a:srgbClr val="FF0000"/>
                </a:solidFill>
              </a:rPr>
            </a:br>
            <a:r>
              <a:rPr lang="ko-KR" altLang="en-US" sz="4000" b="1">
                <a:solidFill>
                  <a:srgbClr val="FF0000"/>
                </a:solidFill>
              </a:rPr>
              <a:t>深入推动新一轮课改，</a:t>
            </a:r>
            <a:br>
              <a:rPr lang="ko-KR" altLang="en-US" sz="4000" b="1">
                <a:solidFill>
                  <a:srgbClr val="FF0000"/>
                </a:solidFill>
              </a:rPr>
            </a:br>
            <a:r>
              <a:rPr lang="ko-KR" altLang="en-US" sz="4000" b="1">
                <a:solidFill>
                  <a:srgbClr val="FF0000"/>
                </a:solidFill>
              </a:rPr>
              <a:t>为乡村教育再谱篇章</a:t>
            </a:r>
            <a:r>
              <a:rPr lang="ko-KR" altLang="en-US" sz="4000">
                <a:solidFill>
                  <a:srgbClr val="FF0000"/>
                </a:solidFill>
              </a:rPr>
              <a:t>。</a:t>
            </a:r>
            <a:endParaRPr lang="ko-KR" altLang="en-US" sz="400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7305" y="198120"/>
            <a:ext cx="5692140" cy="645160"/>
          </a:xfrm>
          <a:prstGeom prst="rect">
            <a:avLst/>
          </a:prstGeom>
          <a:noFill/>
        </p:spPr>
        <p:txBody>
          <a:bodyPr wrap="none" rtlCol="0" anchor="t">
            <a:spAutoFit/>
          </a:bodyPr>
          <a:p>
            <a:r>
              <a:rPr lang="zh-CN" sz="3600" b="1">
                <a:solidFill>
                  <a:schemeClr val="bg1"/>
                </a:solidFill>
                <a:latin typeface="仿宋" panose="02010609060101010101" charset="-122"/>
                <a:ea typeface="仿宋" panose="02010609060101010101" charset="-122"/>
                <a:sym typeface="+mn-ea"/>
              </a:rPr>
              <a:t>二、真抓实干，立足课堂。</a:t>
            </a:r>
            <a:endParaRPr lang="zh-CN" altLang="en-US" sz="3600"/>
          </a:p>
        </p:txBody>
      </p:sp>
      <p:sp>
        <p:nvSpPr>
          <p:cNvPr id="100" name="文本框 99"/>
          <p:cNvSpPr txBox="1"/>
          <p:nvPr/>
        </p:nvSpPr>
        <p:spPr>
          <a:xfrm>
            <a:off x="333375" y="1174750"/>
            <a:ext cx="8724265" cy="2130425"/>
          </a:xfrm>
          <a:prstGeom prst="rect">
            <a:avLst/>
          </a:prstGeom>
          <a:noFill/>
          <a:ln w="9525">
            <a:noFill/>
          </a:ln>
        </p:spPr>
        <p:txBody>
          <a:bodyPr wrap="square">
            <a:spAutoFit/>
          </a:bodyPr>
          <a:p>
            <a:pPr>
              <a:lnSpc>
                <a:spcPts val="3180"/>
              </a:lnSpc>
            </a:pPr>
            <a:r>
              <a:rPr lang="en-US" sz="2400">
                <a:latin typeface="宋体" panose="02010600030101010101" pitchFamily="2" charset="-122"/>
                <a:ea typeface="宋体" panose="02010600030101010101" pitchFamily="2" charset="-122"/>
                <a:cs typeface="宋体" panose="02010600030101010101" pitchFamily="2" charset="-122"/>
              </a:rPr>
              <a:t>3</a:t>
            </a:r>
            <a:r>
              <a:rPr lang="zh-CN" sz="2400">
                <a:latin typeface="宋体" panose="02010600030101010101" pitchFamily="2" charset="-122"/>
                <a:ea typeface="宋体" panose="02010600030101010101" pitchFamily="2" charset="-122"/>
                <a:cs typeface="宋体" panose="02010600030101010101" pitchFamily="2" charset="-122"/>
              </a:rPr>
              <a:t>、严格执行南通市课改“十二字”方针，深入推动教学改革，改变课堂教学模式，强化班级学习小组，我们要求教师做到，关注学生课堂参与状态、关注学生课堂互动、互助状态、关注学生的质疑和生成状态、关注随堂评价、关注课堂目标达成。让课堂成为学的课堂，有利于学生的核心素养的提升。</a:t>
            </a:r>
            <a:endParaRPr lang="zh-CN" sz="2400">
              <a:latin typeface="宋体" panose="02010600030101010101" pitchFamily="2" charset="-122"/>
              <a:ea typeface="宋体" panose="02010600030101010101" pitchFamily="2" charset="-122"/>
              <a:cs typeface="宋体" panose="02010600030101010101" pitchFamily="2" charset="-122"/>
            </a:endParaRPr>
          </a:p>
        </p:txBody>
      </p:sp>
      <p:pic>
        <p:nvPicPr>
          <p:cNvPr id="11" name="图片 11" descr="IMG_20171120_142138"/>
          <p:cNvPicPr>
            <a:picLocks noChangeAspect="1"/>
          </p:cNvPicPr>
          <p:nvPr/>
        </p:nvPicPr>
        <p:blipFill>
          <a:blip r:embed="rId1"/>
          <a:stretch>
            <a:fillRect/>
          </a:stretch>
        </p:blipFill>
        <p:spPr>
          <a:xfrm>
            <a:off x="27254" y="4688849"/>
            <a:ext cx="2912966" cy="1957674"/>
          </a:xfrm>
          <a:prstGeom prst="rect">
            <a:avLst/>
          </a:prstGeom>
          <a:ln>
            <a:noFill/>
          </a:ln>
          <a:effectLst>
            <a:softEdge rad="112500"/>
          </a:effectLst>
        </p:spPr>
      </p:pic>
      <p:pic>
        <p:nvPicPr>
          <p:cNvPr id="12" name="图片 12" descr="IMG_20171120_142131"/>
          <p:cNvPicPr>
            <a:picLocks noChangeAspect="1"/>
          </p:cNvPicPr>
          <p:nvPr/>
        </p:nvPicPr>
        <p:blipFill>
          <a:blip r:embed="rId2"/>
          <a:stretch>
            <a:fillRect/>
          </a:stretch>
        </p:blipFill>
        <p:spPr>
          <a:xfrm>
            <a:off x="3127558" y="3409642"/>
            <a:ext cx="2888602" cy="1767523"/>
          </a:xfrm>
          <a:prstGeom prst="rect">
            <a:avLst/>
          </a:prstGeom>
          <a:ln>
            <a:noFill/>
          </a:ln>
          <a:effectLst>
            <a:softEdge rad="112500"/>
          </a:effectLst>
        </p:spPr>
      </p:pic>
      <p:pic>
        <p:nvPicPr>
          <p:cNvPr id="20488" name="图片 6" descr="语文组教研活动"/>
          <p:cNvPicPr>
            <a:picLocks noChangeAspect="1"/>
          </p:cNvPicPr>
          <p:nvPr/>
        </p:nvPicPr>
        <p:blipFill>
          <a:blip r:embed="rId3">
            <a:lum bright="18000"/>
          </a:blip>
          <a:stretch>
            <a:fillRect/>
          </a:stretch>
        </p:blipFill>
        <p:spPr>
          <a:xfrm>
            <a:off x="6212523" y="4411028"/>
            <a:ext cx="2844800" cy="2235200"/>
          </a:xfrm>
          <a:prstGeom prst="roundRect">
            <a:avLst/>
          </a:prstGeom>
          <a:noFill/>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4605" y="129540"/>
            <a:ext cx="7931785" cy="645160"/>
          </a:xfrm>
          <a:prstGeom prst="rect">
            <a:avLst/>
          </a:prstGeom>
          <a:noFill/>
          <a:ln w="9525">
            <a:noFill/>
          </a:ln>
        </p:spPr>
        <p:txBody>
          <a:bodyPr wrap="square">
            <a:spAutoFit/>
          </a:bodyPr>
          <a:p>
            <a:pPr indent="355600"/>
            <a:r>
              <a:rPr lang="zh-CN" sz="3600" b="1">
                <a:solidFill>
                  <a:schemeClr val="bg1"/>
                </a:solidFill>
                <a:latin typeface="仿宋" panose="02010609060101010101" charset="-122"/>
                <a:ea typeface="仿宋" panose="02010609060101010101" charset="-122"/>
              </a:rPr>
              <a:t>三、守正创新，文化传承再发展</a:t>
            </a:r>
            <a:endParaRPr lang="zh-CN" altLang="en-US" sz="3600" b="1">
              <a:solidFill>
                <a:schemeClr val="bg1"/>
              </a:solidFill>
              <a:latin typeface="仿宋" panose="02010609060101010101" charset="-122"/>
              <a:ea typeface="仿宋" panose="02010609060101010101" charset="-122"/>
            </a:endParaRPr>
          </a:p>
        </p:txBody>
      </p:sp>
      <p:sp>
        <p:nvSpPr>
          <p:cNvPr id="2" name="文本框 1"/>
          <p:cNvSpPr txBox="1"/>
          <p:nvPr/>
        </p:nvSpPr>
        <p:spPr>
          <a:xfrm>
            <a:off x="223520" y="1061720"/>
            <a:ext cx="8696325" cy="5139055"/>
          </a:xfrm>
          <a:prstGeom prst="rect">
            <a:avLst/>
          </a:prstGeom>
          <a:noFill/>
          <a:ln w="9525">
            <a:noFill/>
          </a:ln>
        </p:spPr>
        <p:txBody>
          <a:bodyPr wrap="square">
            <a:spAutoFit/>
          </a:bodyPr>
          <a:p>
            <a:pPr indent="355600">
              <a:lnSpc>
                <a:spcPts val="3280"/>
              </a:lnSpc>
            </a:pPr>
            <a:r>
              <a:rPr lang="en-US" altLang="zh-CN" sz="2400">
                <a:latin typeface="宋体" panose="02010600030101010101" pitchFamily="2" charset="-122"/>
                <a:ea typeface="宋体" panose="02010600030101010101" pitchFamily="2" charset="-122"/>
                <a:cs typeface="宋体" panose="02010600030101010101" pitchFamily="2" charset="-122"/>
              </a:rPr>
              <a:t>  </a:t>
            </a:r>
            <a:r>
              <a:rPr lang="zh-CN" sz="2400">
                <a:latin typeface="宋体" panose="02010600030101010101" pitchFamily="2" charset="-122"/>
                <a:ea typeface="宋体" panose="02010600030101010101" pitchFamily="2" charset="-122"/>
                <a:cs typeface="宋体" panose="02010600030101010101" pitchFamily="2" charset="-122"/>
              </a:rPr>
              <a:t>优质生源缩减，地理位置偏僻，四面强校林立，外来务工子弟增多，当地留守儿童众多，双休日无人监管外出闲游的孩子太多，既不能高质量的完成作业，又有安全隐患。    面对种种挑战，袁灶初中如何在改革中发展壮大呢？奋斗的袁中人用行动给出了响亮的回答。“做负责任的公民”的校训不仅喊响了十几年，更是落实在了行动上。近些年来，袁中教师不比金杯比口碑，不争名利争贡献。我校早在</a:t>
            </a:r>
            <a:r>
              <a:rPr lang="en-US" sz="2400">
                <a:latin typeface="宋体" panose="02010600030101010101" pitchFamily="2" charset="-122"/>
                <a:ea typeface="宋体" panose="02010600030101010101" pitchFamily="2" charset="-122"/>
                <a:cs typeface="宋体" panose="02010600030101010101" pitchFamily="2" charset="-122"/>
              </a:rPr>
              <a:t>2011</a:t>
            </a:r>
            <a:r>
              <a:rPr lang="zh-CN" sz="2400">
                <a:latin typeface="宋体" panose="02010600030101010101" pitchFamily="2" charset="-122"/>
                <a:ea typeface="宋体" panose="02010600030101010101" pitchFamily="2" charset="-122"/>
                <a:cs typeface="宋体" panose="02010600030101010101" pitchFamily="2" charset="-122"/>
              </a:rPr>
              <a:t>年就开创了农村初中双休陪读先河，许多教师舍小家为大家，在无数个双休日从南通、海门、金沙赶赴学校，他们没有报酬，只为了袁中人的梦想。这一袁中先进团队，还曾作为感动南通教育界的候选刊登在</a:t>
            </a:r>
            <a:r>
              <a:rPr lang="en-US" sz="2400">
                <a:latin typeface="宋体" panose="02010600030101010101" pitchFamily="2" charset="-122"/>
                <a:ea typeface="宋体" panose="02010600030101010101" pitchFamily="2" charset="-122"/>
                <a:cs typeface="宋体" panose="02010600030101010101" pitchFamily="2" charset="-122"/>
              </a:rPr>
              <a:t>2014</a:t>
            </a:r>
            <a:r>
              <a:rPr lang="zh-CN" sz="2400">
                <a:latin typeface="宋体" panose="02010600030101010101" pitchFamily="2" charset="-122"/>
                <a:ea typeface="宋体" panose="02010600030101010101" pitchFamily="2" charset="-122"/>
                <a:cs typeface="宋体" panose="02010600030101010101" pitchFamily="2" charset="-122"/>
              </a:rPr>
              <a:t>年的南通日报上。十年来，袁中一直坚持着这一做法。是这一群体的付出托起了袁中明天的太阳。</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4" name="직사각형 23"/>
          <p:cNvSpPr/>
          <p:nvPr/>
        </p:nvSpPr>
        <p:spPr>
          <a:xfrm>
            <a:off x="0" y="0"/>
            <a:ext cx="9144000" cy="6858000"/>
          </a:xfrm>
          <a:prstGeom prst="rect">
            <a:avLst/>
          </a:prstGeom>
          <a:gradFill rotWithShape="0">
            <a:gsLst>
              <a:gs pos="0">
                <a:srgbClr val="518111">
                  <a:alpha val="100000"/>
                </a:srgbClr>
              </a:gs>
              <a:gs pos="50000">
                <a:srgbClr val="7EC51B">
                  <a:alpha val="100000"/>
                </a:srgbClr>
              </a:gs>
              <a:gs pos="100000">
                <a:srgbClr val="4C7911">
                  <a:alpha val="100000"/>
                </a:srgbClr>
              </a:gs>
            </a:gsLst>
            <a:lin ang="5400000"/>
            <a:tileRect/>
          </a:gradFill>
          <a:ln w="9525">
            <a:noFill/>
          </a:ln>
        </p:spPr>
        <p:txBody>
          <a:bodyPr anchor="ctr"/>
          <a:p>
            <a:pPr algn="ctr"/>
            <a:endParaRPr lang="ko-KR" altLang="en-US" dirty="0">
              <a:solidFill>
                <a:srgbClr val="FFFFFF"/>
              </a:solidFill>
              <a:latin typeface="Gulim" panose="020B0600000101010101" charset="-127"/>
            </a:endParaRPr>
          </a:p>
        </p:txBody>
      </p:sp>
      <p:pic>
        <p:nvPicPr>
          <p:cNvPr id="18435" name="Picture 68" descr="D:\리폼\국토생명과학\img\손.png"/>
          <p:cNvPicPr>
            <a:picLocks noChangeAspect="1"/>
          </p:cNvPicPr>
          <p:nvPr/>
        </p:nvPicPr>
        <p:blipFill>
          <a:blip r:embed="rId1"/>
          <a:stretch>
            <a:fillRect/>
          </a:stretch>
        </p:blipFill>
        <p:spPr>
          <a:xfrm>
            <a:off x="142875" y="5197475"/>
            <a:ext cx="8786813" cy="2479675"/>
          </a:xfrm>
          <a:prstGeom prst="rect">
            <a:avLst/>
          </a:prstGeom>
          <a:noFill/>
          <a:ln w="9525">
            <a:noFill/>
          </a:ln>
        </p:spPr>
      </p:pic>
      <p:pic>
        <p:nvPicPr>
          <p:cNvPr id="18436" name="Picture 54" descr="Untitled-1"/>
          <p:cNvPicPr>
            <a:picLocks noChangeAspect="1"/>
          </p:cNvPicPr>
          <p:nvPr/>
        </p:nvPicPr>
        <p:blipFill>
          <a:blip r:embed="rId2"/>
          <a:stretch>
            <a:fillRect/>
          </a:stretch>
        </p:blipFill>
        <p:spPr>
          <a:xfrm rot="375225">
            <a:off x="1028065" y="-960120"/>
            <a:ext cx="7089775" cy="7295515"/>
          </a:xfrm>
          <a:prstGeom prst="rect">
            <a:avLst/>
          </a:prstGeom>
          <a:noFill/>
          <a:ln w="9525">
            <a:noFill/>
          </a:ln>
        </p:spPr>
      </p:pic>
      <p:sp>
        <p:nvSpPr>
          <p:cNvPr id="100" name="文本框 99"/>
          <p:cNvSpPr txBox="1"/>
          <p:nvPr/>
        </p:nvSpPr>
        <p:spPr>
          <a:xfrm>
            <a:off x="1337310" y="1220470"/>
            <a:ext cx="6831330" cy="3969385"/>
          </a:xfrm>
          <a:prstGeom prst="rect">
            <a:avLst/>
          </a:prstGeom>
          <a:noFill/>
          <a:ln w="9525">
            <a:noFill/>
          </a:ln>
        </p:spPr>
        <p:txBody>
          <a:bodyPr wrap="square">
            <a:spAutoFit/>
          </a:bodyPr>
          <a:p>
            <a:pPr indent="355600"/>
            <a:r>
              <a:rPr lang="zh-CN" sz="2800" b="1">
                <a:solidFill>
                  <a:schemeClr val="bg1"/>
                </a:solidFill>
                <a:ea typeface="宋体" panose="02010600030101010101" pitchFamily="2" charset="-122"/>
              </a:rPr>
              <a:t>苔花如米，袁中娇小，                    只因为有着一群可爱的袁中人的存在，  袁中这朵苔花已经不再局限于学牡丹花开。</a:t>
            </a:r>
            <a:endParaRPr lang="zh-CN" sz="2800" b="1">
              <a:solidFill>
                <a:schemeClr val="bg1"/>
              </a:solidFill>
              <a:ea typeface="宋体" panose="02010600030101010101" pitchFamily="2" charset="-122"/>
            </a:endParaRPr>
          </a:p>
          <a:p>
            <a:pPr indent="355600"/>
            <a:endParaRPr lang="zh-CN" sz="2800" b="1">
              <a:solidFill>
                <a:schemeClr val="bg1"/>
              </a:solidFill>
              <a:ea typeface="宋体" panose="02010600030101010101" pitchFamily="2" charset="-122"/>
            </a:endParaRPr>
          </a:p>
          <a:p>
            <a:pPr indent="355600"/>
            <a:r>
              <a:rPr lang="zh-CN" sz="2800" b="1">
                <a:solidFill>
                  <a:schemeClr val="bg1"/>
                </a:solidFill>
                <a:ea typeface="宋体" panose="02010600030101010101" pitchFamily="2" charset="-122"/>
              </a:rPr>
              <a:t>他们又有了更高的梦想，                    那就是抓住课改的机遇，迎接种种挑战，为通州乡村教育再谱新篇。</a:t>
            </a:r>
            <a:endParaRPr lang="zh-CN" sz="2800" b="1">
              <a:solidFill>
                <a:schemeClr val="bg1"/>
              </a:solidFill>
              <a:ea typeface="宋体" panose="02010600030101010101" pitchFamily="2" charset="-122"/>
            </a:endParaRPr>
          </a:p>
          <a:p>
            <a:pPr indent="355600"/>
            <a:endParaRPr lang="zh-CN" sz="2800" b="1">
              <a:solidFill>
                <a:schemeClr val="bg1"/>
              </a:solidFill>
              <a:ea typeface="宋体" panose="02010600030101010101" pitchFamily="2" charset="-122"/>
            </a:endParaRPr>
          </a:p>
          <a:p>
            <a:pPr indent="355600"/>
            <a:r>
              <a:rPr lang="zh-CN" sz="2800" b="1">
                <a:solidFill>
                  <a:schemeClr val="bg1"/>
                </a:solidFill>
                <a:ea typeface="宋体" panose="02010600030101010101" pitchFamily="2" charset="-122"/>
              </a:rPr>
              <a:t>                </a:t>
            </a:r>
            <a:endParaRPr lang="zh-CN" altLang="en-US" sz="3200" b="1">
              <a:solidFill>
                <a:schemeClr val="bg1"/>
              </a:solidFill>
              <a:ea typeface="宋体" panose="02010600030101010101" pitchFamily="2" charset="-122"/>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Rectangle 4"/>
          <p:cNvSpPr>
            <a:spLocks noGrp="1"/>
          </p:cNvSpPr>
          <p:nvPr>
            <p:ph type="title"/>
          </p:nvPr>
        </p:nvSpPr>
        <p:spPr/>
        <p:txBody>
          <a:bodyPr vert="horz" wrap="square" anchor="ctr"/>
          <a:p>
            <a:pPr eaLnBrk="1" hangingPunct="1"/>
            <a:r>
              <a:rPr lang="en-US" altLang="ko-KR">
                <a:latin typeface="仿宋" panose="02010609060101010101" charset="-122"/>
                <a:ea typeface="仿宋" panose="02010609060101010101" charset="-122"/>
              </a:rPr>
              <a:t>如何在课改中不断发展壮大</a:t>
            </a:r>
            <a:endParaRPr lang="en-US" altLang="ko-KR">
              <a:latin typeface="仿宋" panose="02010609060101010101" charset="-122"/>
              <a:ea typeface="仿宋" panose="02010609060101010101" charset="-122"/>
            </a:endParaRPr>
          </a:p>
        </p:txBody>
      </p:sp>
      <p:sp>
        <p:nvSpPr>
          <p:cNvPr id="9219" name="Rectangle 3"/>
          <p:cNvSpPr>
            <a:spLocks noGrp="1"/>
          </p:cNvSpPr>
          <p:nvPr>
            <p:ph type="body"/>
          </p:nvPr>
        </p:nvSpPr>
        <p:spPr>
          <a:xfrm>
            <a:off x="100330" y="1022985"/>
            <a:ext cx="8557895" cy="3121025"/>
          </a:xfrm>
          <a:prstGeom prst="rect">
            <a:avLst/>
          </a:prstGeom>
          <a:noFill/>
          <a:ln w="9525">
            <a:noFill/>
          </a:ln>
        </p:spPr>
        <p:txBody>
          <a:bodyPr/>
          <a:p>
            <a:pPr eaLnBrk="1" hangingPunct="1">
              <a:lnSpc>
                <a:spcPts val="3040"/>
              </a:lnSpc>
              <a:spcBef>
                <a:spcPct val="0"/>
              </a:spcBef>
              <a:buNone/>
            </a:pPr>
            <a:r>
              <a:rPr lang="en-US" altLang="zh-CN" sz="2400" dirty="0">
                <a:latin typeface="宋体" panose="02010600030101010101" pitchFamily="2" charset="-122"/>
                <a:ea typeface="宋体" panose="02010600030101010101" pitchFamily="2" charset="-122"/>
                <a:cs typeface="宋体" panose="02010600030101010101" pitchFamily="2" charset="-122"/>
              </a:rPr>
              <a:t>      </a:t>
            </a:r>
            <a:r>
              <a:rPr lang="en-US" altLang="zh-CN" sz="2200" dirty="0">
                <a:latin typeface="宋体" panose="02010600030101010101" pitchFamily="2" charset="-122"/>
                <a:ea typeface="宋体" panose="02010600030101010101" pitchFamily="2" charset="-122"/>
                <a:cs typeface="宋体" panose="02010600030101010101" pitchFamily="2" charset="-122"/>
              </a:rPr>
              <a:t>近些时日，香港颇不稳定，引国人关注，让世人震惊。究其原因，个人认为：除外来因素、历史因素，以及香港一部分人只谈“两制”，不突出“一国”外，还有很重要的一个原因，那就是在教育上出了问题，培养出了一批有才无德的危险品。我们的习近平总书记早有预见性地在十八大以来的无数个场合多次地为教育提出了“立德树人”的指导思想，可以说“立德树人”的指导思想为我们的新课改指明了方向。</a:t>
            </a:r>
            <a:endParaRPr lang="en-US" altLang="zh-CN" sz="2200" b="1" dirty="0">
              <a:latin typeface="宋体" panose="02010600030101010101" pitchFamily="2" charset="-122"/>
              <a:ea typeface="宋体" panose="02010600030101010101" pitchFamily="2" charset="-122"/>
              <a:cs typeface="宋体" panose="02010600030101010101" pitchFamily="2" charset="-122"/>
            </a:endParaRPr>
          </a:p>
          <a:p>
            <a:pPr marL="0" indent="0" eaLnBrk="1" hangingPunct="1">
              <a:buNone/>
            </a:pPr>
            <a:endParaRPr lang="en-US" altLang="zh-CN" sz="2200" b="1" dirty="0">
              <a:latin typeface="宋体" panose="02010600030101010101" pitchFamily="2" charset="-122"/>
              <a:ea typeface="宋体" panose="02010600030101010101" pitchFamily="2" charset="-122"/>
              <a:cs typeface="宋体" panose="02010600030101010101" pitchFamily="2" charset="-122"/>
            </a:endParaRPr>
          </a:p>
        </p:txBody>
      </p:sp>
      <p:pic>
        <p:nvPicPr>
          <p:cNvPr id="2" name="图片 1" descr="1"/>
          <p:cNvPicPr>
            <a:picLocks noChangeAspect="1"/>
          </p:cNvPicPr>
          <p:nvPr/>
        </p:nvPicPr>
        <p:blipFill>
          <a:blip r:embed="rId1"/>
          <a:stretch>
            <a:fillRect/>
          </a:stretch>
        </p:blipFill>
        <p:spPr>
          <a:xfrm>
            <a:off x="428625" y="3976370"/>
            <a:ext cx="6266815" cy="1005205"/>
          </a:xfrm>
          <a:prstGeom prst="rect">
            <a:avLst/>
          </a:prstGeom>
        </p:spPr>
      </p:pic>
      <p:pic>
        <p:nvPicPr>
          <p:cNvPr id="3" name="图片 2" descr="2"/>
          <p:cNvPicPr>
            <a:picLocks noChangeAspect="1"/>
          </p:cNvPicPr>
          <p:nvPr/>
        </p:nvPicPr>
        <p:blipFill>
          <a:blip r:embed="rId2"/>
          <a:stretch>
            <a:fillRect/>
          </a:stretch>
        </p:blipFill>
        <p:spPr>
          <a:xfrm>
            <a:off x="428625" y="4981575"/>
            <a:ext cx="6266815" cy="935990"/>
          </a:xfrm>
          <a:prstGeom prst="rect">
            <a:avLst/>
          </a:prstGeom>
        </p:spPr>
      </p:pic>
      <p:pic>
        <p:nvPicPr>
          <p:cNvPr id="4" name="图片 3" descr="3"/>
          <p:cNvPicPr>
            <a:picLocks noChangeAspect="1"/>
          </p:cNvPicPr>
          <p:nvPr/>
        </p:nvPicPr>
        <p:blipFill>
          <a:blip r:embed="rId3"/>
          <a:stretch>
            <a:fillRect/>
          </a:stretch>
        </p:blipFill>
        <p:spPr>
          <a:xfrm>
            <a:off x="428625" y="5917565"/>
            <a:ext cx="6266815" cy="9531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71120" y="76200"/>
            <a:ext cx="7124700" cy="645160"/>
          </a:xfrm>
          <a:prstGeom prst="rect">
            <a:avLst/>
          </a:prstGeom>
          <a:noFill/>
          <a:ln w="9525">
            <a:noFill/>
          </a:ln>
        </p:spPr>
        <p:txBody>
          <a:bodyPr wrap="square">
            <a:spAutoFit/>
          </a:bodyPr>
          <a:p>
            <a:pPr indent="355600"/>
            <a:r>
              <a:rPr lang="zh-CN" sz="3600" b="1">
                <a:solidFill>
                  <a:schemeClr val="bg1"/>
                </a:solidFill>
                <a:latin typeface="仿宋" panose="02010609060101010101" charset="-122"/>
                <a:ea typeface="仿宋" panose="02010609060101010101" charset="-122"/>
              </a:rPr>
              <a:t>一、立德为先，树人为本。</a:t>
            </a:r>
            <a:endParaRPr lang="zh-CN" altLang="en-US" sz="3600" b="1">
              <a:solidFill>
                <a:schemeClr val="bg1"/>
              </a:solidFill>
              <a:latin typeface="仿宋" panose="02010609060101010101" charset="-122"/>
              <a:ea typeface="仿宋" panose="02010609060101010101" charset="-122"/>
            </a:endParaRPr>
          </a:p>
        </p:txBody>
      </p:sp>
      <p:sp>
        <p:nvSpPr>
          <p:cNvPr id="2" name="文本框 1"/>
          <p:cNvSpPr txBox="1"/>
          <p:nvPr/>
        </p:nvSpPr>
        <p:spPr>
          <a:xfrm>
            <a:off x="321310" y="1638935"/>
            <a:ext cx="8321040" cy="2768600"/>
          </a:xfrm>
          <a:prstGeom prst="rect">
            <a:avLst/>
          </a:prstGeom>
          <a:noFill/>
          <a:ln w="9525">
            <a:noFill/>
          </a:ln>
        </p:spPr>
        <p:txBody>
          <a:bodyPr wrap="square">
            <a:spAutoFit/>
          </a:bodyPr>
          <a:p>
            <a:pPr indent="355600">
              <a:lnSpc>
                <a:spcPct val="150000"/>
              </a:lnSpc>
            </a:pPr>
            <a:r>
              <a:rPr lang="en-US" altLang="zh-CN" sz="2800">
                <a:latin typeface="楷体_GB2312" panose="02010609030101010101" charset="-122"/>
                <a:ea typeface="楷体_GB2312" panose="02010609030101010101" charset="-122"/>
              </a:rPr>
              <a:t>  </a:t>
            </a:r>
            <a:r>
              <a:rPr lang="zh-CN" sz="2200">
                <a:latin typeface="宋体" panose="02010600030101010101" pitchFamily="2" charset="-122"/>
                <a:ea typeface="宋体" panose="02010600030101010101" pitchFamily="2" charset="-122"/>
              </a:rPr>
              <a:t>国无德不兴，人无德不立，习近平总书记一贯高度重视培养社会主义建设者和接班人，把立德树人作为教育的中心环节。培养学生健全的心理，完美的性格，注重传统文化的学习和传承，让学生自发地追求真善美是我校工作的重中之重。为此我们做了以下方面的工作：</a:t>
            </a:r>
            <a:endParaRPr lang="zh-CN" altLang="en-US" sz="2200">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7411" name="组合 17410"/>
          <p:cNvGrpSpPr/>
          <p:nvPr/>
        </p:nvGrpSpPr>
        <p:grpSpPr>
          <a:xfrm>
            <a:off x="769874" y="1609852"/>
            <a:ext cx="7991856" cy="4748784"/>
            <a:chOff x="5016" y="-4002"/>
            <a:chExt cx="7991853" cy="4749883"/>
          </a:xfrm>
        </p:grpSpPr>
        <p:grpSp>
          <p:nvGrpSpPr>
            <p:cNvPr id="17412" name="组合 17411"/>
            <p:cNvGrpSpPr/>
            <p:nvPr/>
          </p:nvGrpSpPr>
          <p:grpSpPr>
            <a:xfrm>
              <a:off x="5016" y="-4002"/>
              <a:ext cx="7991853" cy="4749883"/>
              <a:chOff x="0" y="0"/>
              <a:chExt cx="7991856" cy="4748784"/>
            </a:xfrm>
          </p:grpSpPr>
          <p:pic>
            <p:nvPicPr>
              <p:cNvPr id="17413" name="AutoShape 127"/>
              <p:cNvPicPr/>
              <p:nvPr/>
            </p:nvPicPr>
            <p:blipFill>
              <a:blip r:embed="rId1"/>
              <a:stretch>
                <a:fillRect/>
              </a:stretch>
            </p:blipFill>
            <p:spPr>
              <a:xfrm>
                <a:off x="0" y="0"/>
                <a:ext cx="7991856" cy="4748784"/>
              </a:xfrm>
              <a:prstGeom prst="rect">
                <a:avLst/>
              </a:prstGeom>
              <a:noFill/>
              <a:ln w="9525">
                <a:noFill/>
              </a:ln>
            </p:spPr>
          </p:pic>
          <p:sp>
            <p:nvSpPr>
              <p:cNvPr id="17414" name="文本框 17413"/>
              <p:cNvSpPr txBox="1"/>
              <p:nvPr/>
            </p:nvSpPr>
            <p:spPr>
              <a:xfrm>
                <a:off x="168333" y="165459"/>
                <a:ext cx="7482221" cy="4230138"/>
              </a:xfrm>
              <a:prstGeom prst="rect">
                <a:avLst/>
              </a:prstGeom>
              <a:noFill/>
              <a:ln w="9525">
                <a:noFill/>
              </a:ln>
            </p:spPr>
            <p:txBody>
              <a:bodyPr wrap="none" lIns="72000" tIns="0" rIns="72000" bIns="0" anchor="ctr"/>
              <a:p>
                <a:pPr algn="ctr" latinLnBrk="0"/>
                <a:endParaRPr lang="ko-KR" altLang="en-US" sz="2000" b="1" dirty="0">
                  <a:solidFill>
                    <a:schemeClr val="bg1"/>
                  </a:solidFill>
                  <a:latin typeface="Times New Roman" panose="02020603050405020304" pitchFamily="2" charset="0"/>
                  <a:ea typeface="Times New Roman" panose="02020603050405020304" pitchFamily="2" charset="0"/>
                </a:endParaRPr>
              </a:p>
            </p:txBody>
          </p:sp>
        </p:grpSp>
        <p:sp>
          <p:nvSpPr>
            <p:cNvPr id="17415" name="AutoShape 44"/>
            <p:cNvSpPr/>
            <p:nvPr/>
          </p:nvSpPr>
          <p:spPr>
            <a:xfrm>
              <a:off x="3965574" y="344567"/>
              <a:ext cx="3492499" cy="1872096"/>
            </a:xfrm>
            <a:prstGeom prst="roundRect">
              <a:avLst>
                <a:gd name="adj" fmla="val 8579"/>
              </a:avLst>
            </a:prstGeom>
            <a:gradFill rotWithShape="1">
              <a:gsLst>
                <a:gs pos="0">
                  <a:srgbClr val="D9D9D9"/>
                </a:gs>
                <a:gs pos="100000">
                  <a:srgbClr val="FFFFFF"/>
                </a:gs>
              </a:gsLst>
              <a:lin ang="5400000" scaled="1"/>
              <a:tileRect/>
            </a:gradFill>
            <a:ln w="19050" cap="flat" cmpd="sng">
              <a:solidFill>
                <a:srgbClr val="FFFFFF"/>
              </a:solidFill>
              <a:prstDash val="solid"/>
              <a:headEnd type="none" w="med" len="med"/>
              <a:tailEnd type="none" w="med" len="med"/>
            </a:ln>
          </p:spPr>
          <p:txBody>
            <a:bodyPr wrap="none" lIns="342000" tIns="36000" bIns="36000" anchor="ctr"/>
            <a:p>
              <a:endParaRPr lang="ko-KR" altLang="en-US" dirty="0">
                <a:solidFill>
                  <a:srgbClr val="333333"/>
                </a:solidFill>
                <a:latin typeface="HY헤드라인M" pitchFamily="2" charset="-127"/>
                <a:ea typeface="HY헤드라인M" pitchFamily="2" charset="-127"/>
              </a:endParaRPr>
            </a:p>
          </p:txBody>
        </p:sp>
        <p:sp>
          <p:nvSpPr>
            <p:cNvPr id="17416" name="AutoShape 45"/>
            <p:cNvSpPr/>
            <p:nvPr/>
          </p:nvSpPr>
          <p:spPr>
            <a:xfrm>
              <a:off x="330200" y="344567"/>
              <a:ext cx="3492499" cy="1872096"/>
            </a:xfrm>
            <a:prstGeom prst="roundRect">
              <a:avLst>
                <a:gd name="adj" fmla="val 8579"/>
              </a:avLst>
            </a:prstGeom>
            <a:gradFill rotWithShape="1">
              <a:gsLst>
                <a:gs pos="0">
                  <a:srgbClr val="D9D9D9"/>
                </a:gs>
                <a:gs pos="100000">
                  <a:srgbClr val="FFFFFF"/>
                </a:gs>
              </a:gsLst>
              <a:lin ang="5400000" scaled="1"/>
              <a:tileRect/>
            </a:gradFill>
            <a:ln w="19050" cap="flat" cmpd="sng">
              <a:solidFill>
                <a:srgbClr val="FFFFFF"/>
              </a:solidFill>
              <a:prstDash val="solid"/>
              <a:headEnd type="none" w="med" len="med"/>
              <a:tailEnd type="none" w="med" len="med"/>
            </a:ln>
          </p:spPr>
          <p:txBody>
            <a:bodyPr wrap="none" lIns="342000" tIns="36000" bIns="36000" anchor="ctr"/>
            <a:p>
              <a:endParaRPr lang="ko-KR" altLang="en-US" dirty="0">
                <a:solidFill>
                  <a:srgbClr val="333333"/>
                </a:solidFill>
                <a:latin typeface="HY헤드라인M" pitchFamily="2" charset="-127"/>
                <a:ea typeface="HY헤드라인M" pitchFamily="2" charset="-127"/>
              </a:endParaRPr>
            </a:p>
          </p:txBody>
        </p:sp>
        <p:sp>
          <p:nvSpPr>
            <p:cNvPr id="17417" name="AutoShape 46"/>
            <p:cNvSpPr/>
            <p:nvPr/>
          </p:nvSpPr>
          <p:spPr>
            <a:xfrm>
              <a:off x="401101" y="418084"/>
              <a:ext cx="3348038" cy="611188"/>
            </a:xfrm>
            <a:prstGeom prst="roundRect">
              <a:avLst>
                <a:gd name="adj" fmla="val 16884"/>
              </a:avLst>
            </a:prstGeom>
            <a:gradFill rotWithShape="1">
              <a:gsLst>
                <a:gs pos="0">
                  <a:srgbClr val="FFFFFF">
                    <a:alpha val="50000"/>
                  </a:srgbClr>
                </a:gs>
                <a:gs pos="100000">
                  <a:srgbClr val="767676">
                    <a:alpha val="0"/>
                  </a:srgbClr>
                </a:gs>
              </a:gsLst>
              <a:lin ang="5400000" scaled="1"/>
              <a:tileRect/>
            </a:gradFill>
            <a:ln w="9525">
              <a:noFill/>
            </a:ln>
          </p:spPr>
          <p:txBody>
            <a:bodyPr/>
            <a:p>
              <a:endParaRPr lang="ko-KR" altLang="en-US" dirty="0">
                <a:latin typeface="Gulim" panose="020B0600000101010101" charset="-127"/>
              </a:endParaRPr>
            </a:p>
          </p:txBody>
        </p:sp>
        <p:sp>
          <p:nvSpPr>
            <p:cNvPr id="17418" name="AutoShape 47"/>
            <p:cNvSpPr/>
            <p:nvPr/>
          </p:nvSpPr>
          <p:spPr>
            <a:xfrm>
              <a:off x="3965574" y="2362747"/>
              <a:ext cx="3492499" cy="1872095"/>
            </a:xfrm>
            <a:prstGeom prst="roundRect">
              <a:avLst>
                <a:gd name="adj" fmla="val 8579"/>
              </a:avLst>
            </a:prstGeom>
            <a:gradFill rotWithShape="1">
              <a:gsLst>
                <a:gs pos="0">
                  <a:srgbClr val="D9D9D9"/>
                </a:gs>
                <a:gs pos="100000">
                  <a:srgbClr val="FFFFFF"/>
                </a:gs>
              </a:gsLst>
              <a:lin ang="5400000" scaled="1"/>
              <a:tileRect/>
            </a:gradFill>
            <a:ln w="19050" cap="flat" cmpd="sng">
              <a:solidFill>
                <a:srgbClr val="FFFFFF"/>
              </a:solidFill>
              <a:prstDash val="solid"/>
              <a:headEnd type="none" w="med" len="med"/>
              <a:tailEnd type="none" w="med" len="med"/>
            </a:ln>
          </p:spPr>
          <p:txBody>
            <a:bodyPr wrap="none" lIns="342000" tIns="36000" bIns="36000" anchor="ctr"/>
            <a:p>
              <a:endParaRPr lang="ko-KR" altLang="en-US" dirty="0">
                <a:solidFill>
                  <a:srgbClr val="333333"/>
                </a:solidFill>
                <a:latin typeface="HY헤드라인M" pitchFamily="2" charset="-127"/>
                <a:ea typeface="HY헤드라인M" pitchFamily="2" charset="-127"/>
              </a:endParaRPr>
            </a:p>
          </p:txBody>
        </p:sp>
        <p:sp>
          <p:nvSpPr>
            <p:cNvPr id="17419" name="AutoShape 48"/>
            <p:cNvSpPr/>
            <p:nvPr/>
          </p:nvSpPr>
          <p:spPr>
            <a:xfrm>
              <a:off x="330200" y="2362747"/>
              <a:ext cx="3492499" cy="1872095"/>
            </a:xfrm>
            <a:prstGeom prst="roundRect">
              <a:avLst>
                <a:gd name="adj" fmla="val 8579"/>
              </a:avLst>
            </a:prstGeom>
            <a:gradFill rotWithShape="1">
              <a:gsLst>
                <a:gs pos="0">
                  <a:srgbClr val="D9D9D9"/>
                </a:gs>
                <a:gs pos="100000">
                  <a:srgbClr val="FFFFFF"/>
                </a:gs>
              </a:gsLst>
              <a:lin ang="5400000" scaled="1"/>
              <a:tileRect/>
            </a:gradFill>
            <a:ln w="19050" cap="flat" cmpd="sng">
              <a:solidFill>
                <a:srgbClr val="FFFFFF"/>
              </a:solidFill>
              <a:prstDash val="solid"/>
              <a:headEnd type="none" w="med" len="med"/>
              <a:tailEnd type="none" w="med" len="med"/>
            </a:ln>
          </p:spPr>
          <p:txBody>
            <a:bodyPr wrap="none" lIns="342000" tIns="36000" bIns="36000" anchor="ctr"/>
            <a:p>
              <a:endParaRPr lang="ko-KR" altLang="en-US" dirty="0">
                <a:solidFill>
                  <a:srgbClr val="333333"/>
                </a:solidFill>
                <a:latin typeface="HY헤드라인M" pitchFamily="2" charset="-127"/>
                <a:ea typeface="HY헤드라인M" pitchFamily="2" charset="-127"/>
              </a:endParaRPr>
            </a:p>
          </p:txBody>
        </p:sp>
        <p:sp>
          <p:nvSpPr>
            <p:cNvPr id="17420" name="AutoShape 49"/>
            <p:cNvSpPr/>
            <p:nvPr/>
          </p:nvSpPr>
          <p:spPr>
            <a:xfrm>
              <a:off x="4038064" y="418084"/>
              <a:ext cx="3348037" cy="611188"/>
            </a:xfrm>
            <a:prstGeom prst="roundRect">
              <a:avLst>
                <a:gd name="adj" fmla="val 16884"/>
              </a:avLst>
            </a:prstGeom>
            <a:gradFill rotWithShape="1">
              <a:gsLst>
                <a:gs pos="0">
                  <a:srgbClr val="FFFFFF">
                    <a:alpha val="50000"/>
                  </a:srgbClr>
                </a:gs>
                <a:gs pos="100000">
                  <a:srgbClr val="767676">
                    <a:alpha val="0"/>
                  </a:srgbClr>
                </a:gs>
              </a:gsLst>
              <a:lin ang="5400000" scaled="1"/>
              <a:tileRect/>
            </a:gradFill>
            <a:ln w="9525">
              <a:noFill/>
            </a:ln>
          </p:spPr>
          <p:txBody>
            <a:bodyPr/>
            <a:p>
              <a:endParaRPr lang="ko-KR" altLang="en-US" dirty="0">
                <a:latin typeface="Gulim" panose="020B0600000101010101" charset="-127"/>
              </a:endParaRPr>
            </a:p>
          </p:txBody>
        </p:sp>
        <p:sp>
          <p:nvSpPr>
            <p:cNvPr id="17421" name="AutoShape 50"/>
            <p:cNvSpPr/>
            <p:nvPr/>
          </p:nvSpPr>
          <p:spPr>
            <a:xfrm>
              <a:off x="401101" y="2434209"/>
              <a:ext cx="3348038" cy="611188"/>
            </a:xfrm>
            <a:prstGeom prst="roundRect">
              <a:avLst>
                <a:gd name="adj" fmla="val 16884"/>
              </a:avLst>
            </a:prstGeom>
            <a:gradFill rotWithShape="1">
              <a:gsLst>
                <a:gs pos="0">
                  <a:srgbClr val="FFFFFF">
                    <a:alpha val="50000"/>
                  </a:srgbClr>
                </a:gs>
                <a:gs pos="100000">
                  <a:srgbClr val="767676">
                    <a:alpha val="0"/>
                  </a:srgbClr>
                </a:gs>
              </a:gsLst>
              <a:lin ang="5400000" scaled="1"/>
              <a:tileRect/>
            </a:gradFill>
            <a:ln w="9525">
              <a:noFill/>
            </a:ln>
          </p:spPr>
          <p:txBody>
            <a:bodyPr/>
            <a:p>
              <a:endParaRPr lang="ko-KR" altLang="en-US" dirty="0">
                <a:latin typeface="Gulim" panose="020B0600000101010101" charset="-127"/>
              </a:endParaRPr>
            </a:p>
          </p:txBody>
        </p:sp>
        <p:sp>
          <p:nvSpPr>
            <p:cNvPr id="17422" name="AutoShape 51"/>
            <p:cNvSpPr/>
            <p:nvPr/>
          </p:nvSpPr>
          <p:spPr>
            <a:xfrm>
              <a:off x="4038064" y="2434209"/>
              <a:ext cx="3348037" cy="611188"/>
            </a:xfrm>
            <a:prstGeom prst="roundRect">
              <a:avLst>
                <a:gd name="adj" fmla="val 16884"/>
              </a:avLst>
            </a:prstGeom>
            <a:gradFill rotWithShape="1">
              <a:gsLst>
                <a:gs pos="0">
                  <a:srgbClr val="FFFFFF">
                    <a:alpha val="50000"/>
                  </a:srgbClr>
                </a:gs>
                <a:gs pos="100000">
                  <a:srgbClr val="767676">
                    <a:alpha val="0"/>
                  </a:srgbClr>
                </a:gs>
              </a:gsLst>
              <a:lin ang="5400000" scaled="1"/>
              <a:tileRect/>
            </a:gradFill>
            <a:ln w="9525">
              <a:noFill/>
            </a:ln>
          </p:spPr>
          <p:txBody>
            <a:bodyPr/>
            <a:p>
              <a:endParaRPr lang="ko-KR" altLang="en-US" dirty="0">
                <a:latin typeface="Gulim" panose="020B0600000101010101" charset="-127"/>
              </a:endParaRPr>
            </a:p>
          </p:txBody>
        </p:sp>
        <p:sp>
          <p:nvSpPr>
            <p:cNvPr id="17428" name="Oval 55"/>
            <p:cNvSpPr/>
            <p:nvPr/>
          </p:nvSpPr>
          <p:spPr>
            <a:xfrm>
              <a:off x="3197136" y="1426188"/>
              <a:ext cx="388506" cy="385835"/>
            </a:xfrm>
            <a:prstGeom prst="ellipse">
              <a:avLst/>
            </a:prstGeom>
            <a:gradFill rotWithShape="1">
              <a:gsLst>
                <a:gs pos="0">
                  <a:schemeClr val="bg1"/>
                </a:gs>
                <a:gs pos="100000">
                  <a:srgbClr val="67ABF5">
                    <a:alpha val="0"/>
                  </a:srgbClr>
                </a:gs>
              </a:gsLst>
              <a:path path="shape">
                <a:fillToRect l="50000" t="50000" r="50000" b="50000"/>
              </a:path>
              <a:tileRect/>
            </a:gradFill>
            <a:ln w="9525">
              <a:noFill/>
            </a:ln>
          </p:spPr>
          <p:txBody>
            <a:bodyPr wrap="none" anchor="ctr"/>
            <a:p>
              <a:endParaRPr lang="ko-KR" altLang="en-US" dirty="0">
                <a:latin typeface="Gulim" panose="020B0600000101010101" charset="-127"/>
              </a:endParaRPr>
            </a:p>
          </p:txBody>
        </p:sp>
      </p:grpSp>
      <p:sp>
        <p:nvSpPr>
          <p:cNvPr id="100" name="文本框 99"/>
          <p:cNvSpPr txBox="1"/>
          <p:nvPr/>
        </p:nvSpPr>
        <p:spPr>
          <a:xfrm>
            <a:off x="71120" y="1088072"/>
            <a:ext cx="5080000" cy="491490"/>
          </a:xfrm>
          <a:prstGeom prst="rect">
            <a:avLst/>
          </a:prstGeom>
          <a:noFill/>
          <a:ln w="9525">
            <a:noFill/>
          </a:ln>
        </p:spPr>
        <p:txBody>
          <a:bodyPr>
            <a:spAutoFit/>
          </a:bodyPr>
          <a:p>
            <a:r>
              <a:rPr lang="en-US" altLang="zh-CN" sz="2600">
                <a:solidFill>
                  <a:schemeClr val="tx1"/>
                </a:solidFill>
                <a:latin typeface="宋体" panose="02010600030101010101" pitchFamily="2" charset="-122"/>
                <a:ea typeface="宋体" panose="02010600030101010101" pitchFamily="2" charset="-122"/>
                <a:cs typeface="宋体" panose="02010600030101010101" pitchFamily="2" charset="-122"/>
              </a:rPr>
              <a:t>1</a:t>
            </a:r>
            <a:r>
              <a:rPr lang="zh-CN" altLang="en-US" sz="2600">
                <a:solidFill>
                  <a:schemeClr val="tx1"/>
                </a:solidFill>
                <a:latin typeface="宋体" panose="02010600030101010101" pitchFamily="2" charset="-122"/>
                <a:ea typeface="宋体" panose="02010600030101010101" pitchFamily="2" charset="-122"/>
                <a:cs typeface="宋体" panose="02010600030101010101" pitchFamily="2" charset="-122"/>
              </a:rPr>
              <a:t>、</a:t>
            </a:r>
            <a:r>
              <a:rPr lang="zh-CN" sz="2600">
                <a:solidFill>
                  <a:schemeClr val="tx1"/>
                </a:solidFill>
                <a:latin typeface="宋体" panose="02010600030101010101" pitchFamily="2" charset="-122"/>
                <a:ea typeface="宋体" panose="02010600030101010101" pitchFamily="2" charset="-122"/>
                <a:cs typeface="宋体" panose="02010600030101010101" pitchFamily="2" charset="-122"/>
              </a:rPr>
              <a:t>开足、开齐各项课程</a:t>
            </a:r>
            <a:endParaRPr lang="zh-CN" altLang="en-US" sz="26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pic>
        <p:nvPicPr>
          <p:cNvPr id="2" name="图片 1" descr="11"/>
          <p:cNvPicPr>
            <a:picLocks noChangeAspect="1"/>
          </p:cNvPicPr>
          <p:nvPr/>
        </p:nvPicPr>
        <p:blipFill>
          <a:blip r:embed="rId2"/>
          <a:stretch>
            <a:fillRect/>
          </a:stretch>
        </p:blipFill>
        <p:spPr>
          <a:xfrm>
            <a:off x="1222375" y="2060575"/>
            <a:ext cx="3206115" cy="1626235"/>
          </a:xfrm>
          <a:prstGeom prst="rect">
            <a:avLst/>
          </a:prstGeom>
        </p:spPr>
      </p:pic>
      <p:pic>
        <p:nvPicPr>
          <p:cNvPr id="4" name="图片 3" descr="22"/>
          <p:cNvPicPr>
            <a:picLocks noChangeAspect="1"/>
          </p:cNvPicPr>
          <p:nvPr/>
        </p:nvPicPr>
        <p:blipFill>
          <a:blip r:embed="rId3"/>
          <a:srcRect t="20711"/>
          <a:stretch>
            <a:fillRect/>
          </a:stretch>
        </p:blipFill>
        <p:spPr>
          <a:xfrm>
            <a:off x="1222375" y="3999230"/>
            <a:ext cx="3206750" cy="1743075"/>
          </a:xfrm>
          <a:prstGeom prst="rect">
            <a:avLst/>
          </a:prstGeom>
        </p:spPr>
      </p:pic>
      <p:pic>
        <p:nvPicPr>
          <p:cNvPr id="5" name="图片 4" descr="图片5"/>
          <p:cNvPicPr>
            <a:picLocks noChangeAspect="1"/>
          </p:cNvPicPr>
          <p:nvPr/>
        </p:nvPicPr>
        <p:blipFill>
          <a:blip r:embed="rId4"/>
          <a:stretch>
            <a:fillRect/>
          </a:stretch>
        </p:blipFill>
        <p:spPr>
          <a:xfrm>
            <a:off x="4996180" y="4039870"/>
            <a:ext cx="3016250" cy="1702435"/>
          </a:xfrm>
          <a:prstGeom prst="rect">
            <a:avLst/>
          </a:prstGeom>
        </p:spPr>
      </p:pic>
      <p:pic>
        <p:nvPicPr>
          <p:cNvPr id="72707" name="Picture 3" descr="D:\袁灶初中2009.2010. 2011\2010年\2010年橱窗材料\宣传橱窗2010年5月\冬季长跑启动.jpg"/>
          <p:cNvPicPr>
            <a:picLocks noChangeAspect="1"/>
          </p:cNvPicPr>
          <p:nvPr/>
        </p:nvPicPr>
        <p:blipFill>
          <a:blip r:embed="rId5"/>
          <a:stretch>
            <a:fillRect/>
          </a:stretch>
        </p:blipFill>
        <p:spPr>
          <a:xfrm>
            <a:off x="4914900" y="2062480"/>
            <a:ext cx="3097530" cy="1696085"/>
          </a:xfrm>
          <a:prstGeom prst="rect">
            <a:avLst/>
          </a:prstGeom>
          <a:noFill/>
          <a:ln w="9525">
            <a:noFill/>
          </a:ln>
        </p:spPr>
      </p:pic>
      <p:sp>
        <p:nvSpPr>
          <p:cNvPr id="6" name="文本框 5"/>
          <p:cNvSpPr txBox="1"/>
          <p:nvPr/>
        </p:nvSpPr>
        <p:spPr>
          <a:xfrm>
            <a:off x="71120" y="76200"/>
            <a:ext cx="7124700" cy="645160"/>
          </a:xfrm>
          <a:prstGeom prst="rect">
            <a:avLst/>
          </a:prstGeom>
          <a:noFill/>
          <a:ln w="9525">
            <a:noFill/>
          </a:ln>
        </p:spPr>
        <p:txBody>
          <a:bodyPr wrap="square">
            <a:spAutoFit/>
          </a:bodyPr>
          <a:p>
            <a:pPr indent="355600"/>
            <a:r>
              <a:rPr lang="zh-CN" sz="3600" b="1">
                <a:solidFill>
                  <a:schemeClr val="bg1"/>
                </a:solidFill>
                <a:latin typeface="仿宋" panose="02010609060101010101" charset="-122"/>
                <a:ea typeface="仿宋" panose="02010609060101010101" charset="-122"/>
              </a:rPr>
              <a:t>一、立德为先，树人为本。</a:t>
            </a:r>
            <a:endParaRPr lang="zh-CN" altLang="en-US" sz="3600" b="1">
              <a:solidFill>
                <a:schemeClr val="bg1"/>
              </a:solidFill>
              <a:latin typeface="仿宋" panose="02010609060101010101" charset="-122"/>
              <a:ea typeface="仿宋" panose="02010609060101010101"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42545" y="1102995"/>
            <a:ext cx="9036050" cy="491490"/>
          </a:xfrm>
          <a:prstGeom prst="rect">
            <a:avLst/>
          </a:prstGeom>
          <a:noFill/>
          <a:ln w="9525">
            <a:noFill/>
          </a:ln>
        </p:spPr>
        <p:txBody>
          <a:bodyPr wrap="square">
            <a:spAutoFit/>
          </a:bodyPr>
          <a:p>
            <a:pPr>
              <a:buClrTx/>
              <a:buSzTx/>
              <a:buFontTx/>
            </a:pPr>
            <a:r>
              <a:rPr lang="zh-CN" sz="2600">
                <a:solidFill>
                  <a:schemeClr val="tx1"/>
                </a:solidFill>
                <a:latin typeface="宋体" panose="02010600030101010101" pitchFamily="2" charset="-122"/>
                <a:ea typeface="宋体" panose="02010600030101010101" pitchFamily="2" charset="-122"/>
                <a:cs typeface="宋体" panose="02010600030101010101" pitchFamily="2" charset="-122"/>
              </a:rPr>
              <a:t>2、注重学校心理辅导架设家校沟通平台，推动家庭教育发展</a:t>
            </a:r>
            <a:endParaRPr lang="zh-CN" sz="26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nvSpPr>
        <p:spPr>
          <a:xfrm>
            <a:off x="42545" y="1612900"/>
            <a:ext cx="9035415" cy="2045335"/>
          </a:xfrm>
          <a:prstGeom prst="rect">
            <a:avLst/>
          </a:prstGeom>
          <a:noFill/>
          <a:ln w="9525">
            <a:noFill/>
          </a:ln>
        </p:spPr>
        <p:txBody>
          <a:bodyPr wrap="square">
            <a:spAutoFit/>
          </a:bodyPr>
          <a:p>
            <a:pPr>
              <a:lnSpc>
                <a:spcPts val="2540"/>
              </a:lnSpc>
            </a:pPr>
            <a:r>
              <a:rPr lang="en-US" altLang="zh-CN" sz="1800">
                <a:latin typeface="宋体" panose="02010600030101010101" pitchFamily="2" charset="-122"/>
                <a:ea typeface="宋体" panose="02010600030101010101" pitchFamily="2" charset="-122"/>
              </a:rPr>
              <a:t>   </a:t>
            </a:r>
            <a:r>
              <a:rPr lang="en-US" altLang="zh-CN" sz="2200">
                <a:latin typeface="宋体" panose="02010600030101010101" pitchFamily="2" charset="-122"/>
                <a:ea typeface="宋体" panose="02010600030101010101" pitchFamily="2" charset="-122"/>
              </a:rPr>
              <a:t> </a:t>
            </a:r>
            <a:r>
              <a:rPr lang="zh-CN" sz="2200">
                <a:latin typeface="宋体" panose="02010600030101010101" pitchFamily="2" charset="-122"/>
                <a:ea typeface="宋体" panose="02010600030101010101" pitchFamily="2" charset="-122"/>
              </a:rPr>
              <a:t>教育就是一朵云推动另一朵云，就是一棵树摇动另一棵树，就是一个心灵触碰另一个心灵。在学生思想教育方面，除了校内的师生沟通，生生沟通，师师沟通，我们还架设了家校沟通平台，利用教师专业素养去帮助农村家长进行科学的家庭教育，把薄弱的家庭教育纳入到学校教育的体系中来，真正做到家校一体，为学生的健康成长保驾护航，为实现立德树人的根本任务贡献力量。</a:t>
            </a:r>
            <a:endParaRPr lang="zh-CN" altLang="en-US" sz="2200">
              <a:latin typeface="宋体" panose="02010600030101010101" pitchFamily="2" charset="-122"/>
              <a:ea typeface="宋体" panose="02010600030101010101" pitchFamily="2" charset="-122"/>
            </a:endParaRPr>
          </a:p>
        </p:txBody>
      </p:sp>
      <p:pic>
        <p:nvPicPr>
          <p:cNvPr id="37" name="图片 37" descr="IMG_20171115_062835"/>
          <p:cNvPicPr>
            <a:picLocks noChangeAspect="1"/>
          </p:cNvPicPr>
          <p:nvPr/>
        </p:nvPicPr>
        <p:blipFill>
          <a:blip r:embed="rId1"/>
          <a:stretch>
            <a:fillRect/>
          </a:stretch>
        </p:blipFill>
        <p:spPr>
          <a:xfrm>
            <a:off x="163195" y="3677285"/>
            <a:ext cx="2879725" cy="1930400"/>
          </a:xfrm>
          <a:prstGeom prst="rect">
            <a:avLst/>
          </a:prstGeom>
          <a:ln>
            <a:noFill/>
          </a:ln>
          <a:effectLst>
            <a:softEdge rad="112500"/>
          </a:effectLst>
        </p:spPr>
      </p:pic>
      <p:pic>
        <p:nvPicPr>
          <p:cNvPr id="8" name="图片 8" descr="mmexport1511158417350"/>
          <p:cNvPicPr>
            <a:picLocks noChangeAspect="1"/>
          </p:cNvPicPr>
          <p:nvPr/>
        </p:nvPicPr>
        <p:blipFill>
          <a:blip r:embed="rId2"/>
          <a:stretch>
            <a:fillRect/>
          </a:stretch>
        </p:blipFill>
        <p:spPr>
          <a:xfrm>
            <a:off x="2381250" y="5321300"/>
            <a:ext cx="2821305" cy="1618615"/>
          </a:xfrm>
          <a:prstGeom prst="rect">
            <a:avLst/>
          </a:prstGeom>
          <a:ln>
            <a:noFill/>
          </a:ln>
          <a:effectLst>
            <a:softEdge rad="112500"/>
          </a:effectLst>
        </p:spPr>
      </p:pic>
      <p:pic>
        <p:nvPicPr>
          <p:cNvPr id="38" name="图片 38" descr="IMG_20171116_125039"/>
          <p:cNvPicPr>
            <a:picLocks noChangeAspect="1"/>
          </p:cNvPicPr>
          <p:nvPr/>
        </p:nvPicPr>
        <p:blipFill>
          <a:blip r:embed="rId3"/>
          <a:stretch>
            <a:fillRect/>
          </a:stretch>
        </p:blipFill>
        <p:spPr>
          <a:xfrm>
            <a:off x="4358640" y="3749040"/>
            <a:ext cx="2670810" cy="1741170"/>
          </a:xfrm>
          <a:prstGeom prst="rect">
            <a:avLst/>
          </a:prstGeom>
          <a:ln>
            <a:noFill/>
          </a:ln>
          <a:effectLst>
            <a:softEdge rad="112500"/>
          </a:effectLst>
        </p:spPr>
      </p:pic>
      <p:pic>
        <p:nvPicPr>
          <p:cNvPr id="9" name="图片 9" descr="mmexport1511158375489"/>
          <p:cNvPicPr>
            <a:picLocks noChangeAspect="1"/>
          </p:cNvPicPr>
          <p:nvPr/>
        </p:nvPicPr>
        <p:blipFill>
          <a:blip r:embed="rId4"/>
          <a:stretch>
            <a:fillRect/>
          </a:stretch>
        </p:blipFill>
        <p:spPr>
          <a:xfrm>
            <a:off x="6255385" y="5177790"/>
            <a:ext cx="2823845" cy="1717040"/>
          </a:xfrm>
          <a:prstGeom prst="rect">
            <a:avLst/>
          </a:prstGeom>
          <a:ln>
            <a:noFill/>
          </a:ln>
          <a:effectLst>
            <a:softEdge rad="112500"/>
          </a:effectLst>
        </p:spPr>
      </p:pic>
      <p:sp>
        <p:nvSpPr>
          <p:cNvPr id="3" name="文本框 2"/>
          <p:cNvSpPr txBox="1"/>
          <p:nvPr/>
        </p:nvSpPr>
        <p:spPr>
          <a:xfrm>
            <a:off x="71120" y="76200"/>
            <a:ext cx="7124700" cy="645160"/>
          </a:xfrm>
          <a:prstGeom prst="rect">
            <a:avLst/>
          </a:prstGeom>
          <a:noFill/>
          <a:ln w="9525">
            <a:noFill/>
          </a:ln>
        </p:spPr>
        <p:txBody>
          <a:bodyPr wrap="square">
            <a:spAutoFit/>
          </a:bodyPr>
          <a:p>
            <a:pPr indent="355600"/>
            <a:r>
              <a:rPr lang="zh-CN" sz="3600" b="1">
                <a:solidFill>
                  <a:schemeClr val="bg1"/>
                </a:solidFill>
                <a:latin typeface="仿宋" panose="02010609060101010101" charset="-122"/>
                <a:ea typeface="仿宋" panose="02010609060101010101" charset="-122"/>
              </a:rPr>
              <a:t>一、立德为先，树人为本。</a:t>
            </a:r>
            <a:endParaRPr lang="zh-CN" altLang="en-US" sz="3600" b="1">
              <a:solidFill>
                <a:schemeClr val="bg1"/>
              </a:solidFill>
              <a:latin typeface="仿宋" panose="02010609060101010101" charset="-122"/>
              <a:ea typeface="仿宋"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anim calcmode="lin" valueType="num">
                                      <p:cBhvr additive="base">
                                        <p:cTn id="7" dur="500" fill="hold"/>
                                        <p:tgtEl>
                                          <p:spTgt spid="10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ppt_x"/>
                                          </p:val>
                                        </p:tav>
                                        <p:tav tm="100000">
                                          <p:val>
                                            <p:strVal val="#ppt_x"/>
                                          </p:val>
                                        </p:tav>
                                      </p:tavLst>
                                    </p:anim>
                                    <p:anim calcmode="lin" valueType="num">
                                      <p:cBhvr additive="base">
                                        <p:cTn id="3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240665" y="1104265"/>
            <a:ext cx="8333740" cy="460375"/>
          </a:xfrm>
          <a:prstGeom prst="rect">
            <a:avLst/>
          </a:prstGeom>
          <a:noFill/>
          <a:ln w="9525">
            <a:noFill/>
          </a:ln>
        </p:spPr>
        <p:txBody>
          <a:bodyPr wrap="square">
            <a:spAutoFit/>
          </a:bodyPr>
          <a:p>
            <a:r>
              <a:rPr lang="zh-CN" sz="2400">
                <a:solidFill>
                  <a:schemeClr val="tx1"/>
                </a:solidFill>
                <a:latin typeface="宋体" panose="02010600030101010101" pitchFamily="2" charset="-122"/>
                <a:ea typeface="宋体" panose="02010600030101010101" pitchFamily="2" charset="-122"/>
                <a:cs typeface="宋体" panose="02010600030101010101" pitchFamily="2" charset="-122"/>
              </a:rPr>
              <a:t>3、坚持把师生德育工作视为质量提升的重要目标和重要保证</a:t>
            </a:r>
            <a:endParaRPr lang="zh-CN" sz="2400">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nvSpPr>
        <p:spPr>
          <a:xfrm>
            <a:off x="278765" y="1475105"/>
            <a:ext cx="8724900" cy="1614805"/>
          </a:xfrm>
          <a:prstGeom prst="rect">
            <a:avLst/>
          </a:prstGeom>
          <a:noFill/>
          <a:ln w="9525">
            <a:noFill/>
          </a:ln>
        </p:spPr>
        <p:txBody>
          <a:bodyPr wrap="square">
            <a:spAutoFit/>
          </a:bodyPr>
          <a:p>
            <a:pPr algn="l">
              <a:lnSpc>
                <a:spcPct val="150000"/>
              </a:lnSpc>
              <a:buClrTx/>
              <a:buSzTx/>
              <a:buFontTx/>
            </a:pPr>
            <a:r>
              <a:rPr lang="en-US" altLang="zh-CN" sz="1800">
                <a:latin typeface="宋体" panose="02010600030101010101" pitchFamily="2" charset="-122"/>
                <a:ea typeface="宋体" panose="02010600030101010101" pitchFamily="2" charset="-122"/>
              </a:rPr>
              <a:t>  </a:t>
            </a:r>
            <a:r>
              <a:rPr lang="en-US" altLang="zh-CN" sz="2200">
                <a:latin typeface="宋体" panose="02010600030101010101" pitchFamily="2" charset="-122"/>
                <a:ea typeface="宋体" panose="02010600030101010101" pitchFamily="2" charset="-122"/>
              </a:rPr>
              <a:t>  </a:t>
            </a:r>
            <a:r>
              <a:rPr lang="zh-CN" sz="2200">
                <a:latin typeface="宋体" panose="02010600030101010101" pitchFamily="2" charset="-122"/>
                <a:ea typeface="宋体" panose="02010600030101010101" pitchFamily="2" charset="-122"/>
              </a:rPr>
              <a:t>我们利用每周的政治业务学习，把习近平总书记的“四个意识”--政治意识、大局意识、核心意识、看齐意识入脑入心，让其成为我校教职员工意识形态的重要内容。</a:t>
            </a:r>
            <a:endParaRPr lang="zh-CN" sz="2200">
              <a:latin typeface="宋体" panose="02010600030101010101" pitchFamily="2" charset="-122"/>
              <a:ea typeface="宋体" panose="02010600030101010101" pitchFamily="2" charset="-122"/>
            </a:endParaRPr>
          </a:p>
        </p:txBody>
      </p:sp>
      <p:pic>
        <p:nvPicPr>
          <p:cNvPr id="16" name="图片 16" descr="mmexport1511165389553"/>
          <p:cNvPicPr>
            <a:picLocks noChangeAspect="1"/>
          </p:cNvPicPr>
          <p:nvPr/>
        </p:nvPicPr>
        <p:blipFill>
          <a:blip r:embed="rId1"/>
          <a:stretch>
            <a:fillRect/>
          </a:stretch>
        </p:blipFill>
        <p:spPr>
          <a:xfrm>
            <a:off x="6073140" y="3332480"/>
            <a:ext cx="2930525" cy="2201545"/>
          </a:xfrm>
          <a:prstGeom prst="roundRect">
            <a:avLst/>
          </a:prstGeom>
          <a:ln>
            <a:noFill/>
          </a:ln>
          <a:effectLst>
            <a:softEdge rad="112500"/>
          </a:effectLst>
        </p:spPr>
      </p:pic>
      <p:pic>
        <p:nvPicPr>
          <p:cNvPr id="3" name="图片 2" descr="QQ图片20171115143130"/>
          <p:cNvPicPr>
            <a:picLocks noChangeAspect="1"/>
          </p:cNvPicPr>
          <p:nvPr/>
        </p:nvPicPr>
        <p:blipFill>
          <a:blip r:embed="rId2"/>
          <a:stretch>
            <a:fillRect/>
          </a:stretch>
        </p:blipFill>
        <p:spPr>
          <a:xfrm>
            <a:off x="3021330" y="4611370"/>
            <a:ext cx="3051810" cy="2252980"/>
          </a:xfrm>
          <a:prstGeom prst="roundRect">
            <a:avLst/>
          </a:prstGeom>
          <a:ln>
            <a:noFill/>
          </a:ln>
          <a:effectLst>
            <a:softEdge rad="112500"/>
          </a:effectLst>
        </p:spPr>
      </p:pic>
      <p:sp>
        <p:nvSpPr>
          <p:cNvPr id="5" name="文本框 4"/>
          <p:cNvSpPr txBox="1"/>
          <p:nvPr/>
        </p:nvSpPr>
        <p:spPr>
          <a:xfrm>
            <a:off x="71120" y="76200"/>
            <a:ext cx="7124700" cy="645160"/>
          </a:xfrm>
          <a:prstGeom prst="rect">
            <a:avLst/>
          </a:prstGeom>
          <a:noFill/>
          <a:ln w="9525">
            <a:noFill/>
          </a:ln>
        </p:spPr>
        <p:txBody>
          <a:bodyPr wrap="square">
            <a:spAutoFit/>
          </a:bodyPr>
          <a:p>
            <a:pPr indent="355600"/>
            <a:r>
              <a:rPr lang="zh-CN" sz="3600" b="1">
                <a:solidFill>
                  <a:schemeClr val="bg1"/>
                </a:solidFill>
                <a:latin typeface="仿宋" panose="02010609060101010101" charset="-122"/>
                <a:ea typeface="仿宋" panose="02010609060101010101" charset="-122"/>
              </a:rPr>
              <a:t>一、立德为先，树人为本。</a:t>
            </a:r>
            <a:endParaRPr lang="zh-CN" altLang="en-US" sz="3600" b="1">
              <a:solidFill>
                <a:schemeClr val="bg1"/>
              </a:solidFill>
              <a:latin typeface="仿宋" panose="02010609060101010101" charset="-122"/>
              <a:ea typeface="仿宋" panose="02010609060101010101" charset="-122"/>
            </a:endParaRPr>
          </a:p>
        </p:txBody>
      </p:sp>
      <p:pic>
        <p:nvPicPr>
          <p:cNvPr id="29705" name="图片 9" descr="华宇总经理与袁灶初中学生谈人生理想.JPG"/>
          <p:cNvPicPr>
            <a:picLocks noChangeAspect="1"/>
          </p:cNvPicPr>
          <p:nvPr/>
        </p:nvPicPr>
        <p:blipFill>
          <a:blip r:embed="rId3"/>
          <a:stretch>
            <a:fillRect/>
          </a:stretch>
        </p:blipFill>
        <p:spPr>
          <a:xfrm>
            <a:off x="71120" y="3248660"/>
            <a:ext cx="2828290" cy="2188845"/>
          </a:xfrm>
          <a:prstGeom prst="round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705"/>
                                        </p:tgtEl>
                                        <p:attrNameLst>
                                          <p:attrName>style.visibility</p:attrName>
                                        </p:attrNameLst>
                                      </p:cBhvr>
                                      <p:to>
                                        <p:strVal val="visible"/>
                                      </p:to>
                                    </p:set>
                                    <p:anim calcmode="lin" valueType="num">
                                      <p:cBhvr additive="base">
                                        <p:cTn id="19" dur="500" fill="hold"/>
                                        <p:tgtEl>
                                          <p:spTgt spid="29705"/>
                                        </p:tgtEl>
                                        <p:attrNameLst>
                                          <p:attrName>ppt_x</p:attrName>
                                        </p:attrNameLst>
                                      </p:cBhvr>
                                      <p:tavLst>
                                        <p:tav tm="0">
                                          <p:val>
                                            <p:strVal val="#ppt_x"/>
                                          </p:val>
                                        </p:tav>
                                        <p:tav tm="100000">
                                          <p:val>
                                            <p:strVal val="#ppt_x"/>
                                          </p:val>
                                        </p:tav>
                                      </p:tavLst>
                                    </p:anim>
                                    <p:anim calcmode="lin" valueType="num">
                                      <p:cBhvr additive="base">
                                        <p:cTn id="20" dur="500" fill="hold"/>
                                        <p:tgtEl>
                                          <p:spTgt spid="2970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9459" name="组合 19458"/>
          <p:cNvGrpSpPr/>
          <p:nvPr/>
        </p:nvGrpSpPr>
        <p:grpSpPr>
          <a:xfrm>
            <a:off x="2667384" y="2091593"/>
            <a:ext cx="3194321" cy="3192978"/>
            <a:chOff x="2343150" y="1020763"/>
            <a:chExt cx="3516313" cy="3514725"/>
          </a:xfrm>
        </p:grpSpPr>
        <p:sp>
          <p:nvSpPr>
            <p:cNvPr id="19466" name="AutoShape 871"/>
            <p:cNvSpPr/>
            <p:nvPr/>
          </p:nvSpPr>
          <p:spPr>
            <a:xfrm>
              <a:off x="2343150" y="1020763"/>
              <a:ext cx="3516313" cy="3514725"/>
            </a:xfrm>
            <a:custGeom>
              <a:avLst/>
              <a:gdLst>
                <a:gd name="txL" fmla="*/ 3163 w 21600"/>
                <a:gd name="txT" fmla="*/ 3163 h 21600"/>
                <a:gd name="txR" fmla="*/ 18437 w 21600"/>
                <a:gd name="txB" fmla="*/ 18437 h 21600"/>
              </a:gdLst>
              <a:ahLst/>
              <a:cxnLst>
                <a:cxn ang="0">
                  <a:pos x="2147483647" y="0"/>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alpha val="29999"/>
              </a:schemeClr>
            </a:solidFill>
            <a:ln w="9525">
              <a:noFill/>
            </a:ln>
          </p:spPr>
          <p:txBody>
            <a:bodyPr/>
            <a:p>
              <a:endParaRPr lang="zh-CN" altLang="en-US"/>
            </a:p>
          </p:txBody>
        </p:sp>
        <p:grpSp>
          <p:nvGrpSpPr>
            <p:cNvPr id="19486" name="组合 19485"/>
            <p:cNvGrpSpPr/>
            <p:nvPr/>
          </p:nvGrpSpPr>
          <p:grpSpPr>
            <a:xfrm>
              <a:off x="4424357" y="1836741"/>
              <a:ext cx="809624" cy="1995488"/>
              <a:chOff x="0" y="0"/>
              <a:chExt cx="810422" cy="1995173"/>
            </a:xfrm>
          </p:grpSpPr>
          <p:sp>
            <p:nvSpPr>
              <p:cNvPr id="19487" name="오른쪽 화살표 19"/>
              <p:cNvSpPr/>
              <p:nvPr/>
            </p:nvSpPr>
            <p:spPr>
              <a:xfrm rot="10800000">
                <a:off x="453423" y="791325"/>
                <a:ext cx="356846" cy="277803"/>
              </a:xfrm>
              <a:prstGeom prst="rightArrow">
                <a:avLst>
                  <a:gd name="adj1" fmla="val 33240"/>
                  <a:gd name="adj2" fmla="val 76667"/>
                </a:avLst>
              </a:prstGeom>
              <a:solidFill>
                <a:srgbClr val="2E5206"/>
              </a:solidFill>
              <a:ln w="9525">
                <a:noFill/>
              </a:ln>
            </p:spPr>
            <p:txBody>
              <a:bodyPr rot="10800000" anchor="ctr"/>
              <a:p>
                <a:pPr algn="ctr"/>
                <a:endParaRPr lang="ko-KR" altLang="en-US" dirty="0">
                  <a:solidFill>
                    <a:srgbClr val="FFFFFF"/>
                  </a:solidFill>
                  <a:latin typeface="Gulim" panose="020B0600000101010101" charset="-127"/>
                </a:endParaRPr>
              </a:p>
            </p:txBody>
          </p:sp>
          <p:sp>
            <p:nvSpPr>
              <p:cNvPr id="19488" name="오른쪽 화살표 20"/>
              <p:cNvSpPr/>
              <p:nvPr/>
            </p:nvSpPr>
            <p:spPr>
              <a:xfrm rot="8233560">
                <a:off x="369" y="-153"/>
                <a:ext cx="356846" cy="277804"/>
              </a:xfrm>
              <a:prstGeom prst="rightArrow">
                <a:avLst>
                  <a:gd name="adj1" fmla="val 33240"/>
                  <a:gd name="adj2" fmla="val 76667"/>
                </a:avLst>
              </a:prstGeom>
              <a:solidFill>
                <a:srgbClr val="2E5206"/>
              </a:solidFill>
              <a:ln w="9525">
                <a:noFill/>
              </a:ln>
            </p:spPr>
            <p:txBody>
              <a:bodyPr rot="10800000" anchor="ctr"/>
              <a:p>
                <a:pPr algn="ctr"/>
                <a:endParaRPr lang="ko-KR" altLang="en-US" dirty="0">
                  <a:solidFill>
                    <a:srgbClr val="FFFFFF"/>
                  </a:solidFill>
                  <a:latin typeface="Gulim" panose="020B0600000101010101" charset="-127"/>
                </a:endParaRPr>
              </a:p>
            </p:txBody>
          </p:sp>
          <p:sp>
            <p:nvSpPr>
              <p:cNvPr id="19489" name="오른쪽 화살표 21"/>
              <p:cNvSpPr/>
              <p:nvPr/>
            </p:nvSpPr>
            <p:spPr>
              <a:xfrm rot="13500000">
                <a:off x="40600" y="1638710"/>
                <a:ext cx="278130" cy="356427"/>
              </a:xfrm>
              <a:prstGeom prst="rightArrow">
                <a:avLst>
                  <a:gd name="adj1" fmla="val 33240"/>
                  <a:gd name="adj2" fmla="val 59824"/>
                </a:avLst>
              </a:prstGeom>
              <a:solidFill>
                <a:srgbClr val="2E5206"/>
              </a:solidFill>
              <a:ln w="9525">
                <a:noFill/>
              </a:ln>
            </p:spPr>
            <p:txBody>
              <a:bodyPr vert="eaVert" anchor="ctr"/>
              <a:p>
                <a:pPr algn="ctr"/>
                <a:endParaRPr lang="ko-KR" altLang="en-US" dirty="0">
                  <a:solidFill>
                    <a:srgbClr val="FFFFFF"/>
                  </a:solidFill>
                  <a:latin typeface="Gulim" panose="020B0600000101010101" charset="-127"/>
                </a:endParaRPr>
              </a:p>
            </p:txBody>
          </p:sp>
        </p:grpSp>
        <p:grpSp>
          <p:nvGrpSpPr>
            <p:cNvPr id="19490" name="组合 19489"/>
            <p:cNvGrpSpPr/>
            <p:nvPr/>
          </p:nvGrpSpPr>
          <p:grpSpPr>
            <a:xfrm flipH="1">
              <a:off x="2976570" y="1836741"/>
              <a:ext cx="809624" cy="1995489"/>
              <a:chOff x="0" y="0"/>
              <a:chExt cx="810422" cy="1995174"/>
            </a:xfrm>
          </p:grpSpPr>
          <p:sp>
            <p:nvSpPr>
              <p:cNvPr id="19491" name="오른쪽 화살표 16"/>
              <p:cNvSpPr/>
              <p:nvPr/>
            </p:nvSpPr>
            <p:spPr>
              <a:xfrm rot="10800000">
                <a:off x="452367" y="791325"/>
                <a:ext cx="358596" cy="277803"/>
              </a:xfrm>
              <a:prstGeom prst="rightArrow">
                <a:avLst>
                  <a:gd name="adj1" fmla="val 33240"/>
                  <a:gd name="adj2" fmla="val 76666"/>
                </a:avLst>
              </a:prstGeom>
              <a:solidFill>
                <a:srgbClr val="2E5206"/>
              </a:solidFill>
              <a:ln w="9525">
                <a:noFill/>
              </a:ln>
            </p:spPr>
            <p:txBody>
              <a:bodyPr rot="10800000" anchor="ctr"/>
              <a:p>
                <a:pPr algn="ctr"/>
                <a:endParaRPr lang="ko-KR" altLang="en-US" dirty="0">
                  <a:solidFill>
                    <a:srgbClr val="FFFFFF"/>
                  </a:solidFill>
                  <a:latin typeface="Gulim" panose="020B0600000101010101" charset="-127"/>
                </a:endParaRPr>
              </a:p>
            </p:txBody>
          </p:sp>
          <p:sp>
            <p:nvSpPr>
              <p:cNvPr id="19492" name="오른쪽 화살표 17"/>
              <p:cNvSpPr/>
              <p:nvPr/>
            </p:nvSpPr>
            <p:spPr>
              <a:xfrm rot="8233560">
                <a:off x="-686" y="-153"/>
                <a:ext cx="358595" cy="277804"/>
              </a:xfrm>
              <a:prstGeom prst="rightArrow">
                <a:avLst>
                  <a:gd name="adj1" fmla="val 33240"/>
                  <a:gd name="adj2" fmla="val 76666"/>
                </a:avLst>
              </a:prstGeom>
              <a:solidFill>
                <a:srgbClr val="2E5206"/>
              </a:solidFill>
              <a:ln w="9525">
                <a:noFill/>
              </a:ln>
            </p:spPr>
            <p:txBody>
              <a:bodyPr rot="10800000" anchor="ctr"/>
              <a:p>
                <a:pPr algn="ctr"/>
                <a:endParaRPr lang="ko-KR" altLang="en-US" dirty="0">
                  <a:solidFill>
                    <a:srgbClr val="FFFFFF"/>
                  </a:solidFill>
                  <a:latin typeface="Gulim" panose="020B0600000101010101" charset="-127"/>
                </a:endParaRPr>
              </a:p>
            </p:txBody>
          </p:sp>
          <p:sp>
            <p:nvSpPr>
              <p:cNvPr id="19493" name="오른쪽 화살표 18"/>
              <p:cNvSpPr/>
              <p:nvPr/>
            </p:nvSpPr>
            <p:spPr>
              <a:xfrm rot="13500000">
                <a:off x="39544" y="1638710"/>
                <a:ext cx="278130" cy="356427"/>
              </a:xfrm>
              <a:prstGeom prst="rightArrow">
                <a:avLst>
                  <a:gd name="adj1" fmla="val 33240"/>
                  <a:gd name="adj2" fmla="val 59828"/>
                </a:avLst>
              </a:prstGeom>
              <a:solidFill>
                <a:srgbClr val="2E5206"/>
              </a:solidFill>
              <a:ln w="9525">
                <a:noFill/>
              </a:ln>
            </p:spPr>
            <p:txBody>
              <a:bodyPr rot="10800000" vert="eaVert" anchor="ctr"/>
              <a:p>
                <a:pPr algn="ctr"/>
                <a:endParaRPr lang="ko-KR" altLang="en-US" dirty="0">
                  <a:solidFill>
                    <a:srgbClr val="FFFFFF"/>
                  </a:solidFill>
                  <a:latin typeface="Gulim" panose="020B0600000101010101" charset="-127"/>
                </a:endParaRPr>
              </a:p>
            </p:txBody>
          </p:sp>
        </p:grpSp>
      </p:grpSp>
      <p:pic>
        <p:nvPicPr>
          <p:cNvPr id="2" name="图片 1" descr="111"/>
          <p:cNvPicPr>
            <a:picLocks noChangeAspect="1"/>
          </p:cNvPicPr>
          <p:nvPr/>
        </p:nvPicPr>
        <p:blipFill>
          <a:blip r:embed="rId1"/>
          <a:srcRect l="4160" t="24805" r="3923" b="3405"/>
          <a:stretch>
            <a:fillRect/>
          </a:stretch>
        </p:blipFill>
        <p:spPr>
          <a:xfrm>
            <a:off x="43180" y="2740660"/>
            <a:ext cx="3199130" cy="1874520"/>
          </a:xfrm>
          <a:prstGeom prst="ellipse">
            <a:avLst/>
          </a:prstGeom>
        </p:spPr>
      </p:pic>
      <p:sp>
        <p:nvSpPr>
          <p:cNvPr id="3" name="文本框 2"/>
          <p:cNvSpPr txBox="1"/>
          <p:nvPr/>
        </p:nvSpPr>
        <p:spPr>
          <a:xfrm>
            <a:off x="755650" y="222250"/>
            <a:ext cx="3171190" cy="368300"/>
          </a:xfrm>
          <a:prstGeom prst="rect">
            <a:avLst/>
          </a:prstGeom>
          <a:noFill/>
        </p:spPr>
        <p:txBody>
          <a:bodyPr wrap="none" rtlCol="0">
            <a:spAutoFit/>
          </a:bodyPr>
          <a:p>
            <a:pPr algn="ctr"/>
            <a:r>
              <a:rPr lang="zh-CN" sz="2400" b="1">
                <a:solidFill>
                  <a:schemeClr val="bg1"/>
                </a:solidFill>
                <a:latin typeface="楷体_GB2312" panose="02010609030101010101" charset="-122"/>
                <a:ea typeface="楷体_GB2312" panose="02010609030101010101" charset="-122"/>
                <a:cs typeface="楷体_GB2312" panose="02010609030101010101" charset="-122"/>
                <a:sym typeface="+mn-ea"/>
              </a:rPr>
              <a:t>传统文化教育和爱国主义教育</a:t>
            </a:r>
            <a:endParaRPr lang="zh-CN" sz="2400" b="1">
              <a:solidFill>
                <a:schemeClr val="bg1"/>
              </a:solidFill>
              <a:latin typeface="楷体_GB2312" panose="02010609030101010101" charset="-122"/>
              <a:ea typeface="楷体_GB2312" panose="02010609030101010101" charset="-122"/>
              <a:cs typeface="楷体_GB2312" panose="02010609030101010101" charset="-122"/>
            </a:endParaRPr>
          </a:p>
        </p:txBody>
      </p:sp>
      <p:sp>
        <p:nvSpPr>
          <p:cNvPr id="4" name="圆角矩形 3"/>
          <p:cNvSpPr/>
          <p:nvPr/>
        </p:nvSpPr>
        <p:spPr>
          <a:xfrm>
            <a:off x="3636010" y="3140710"/>
            <a:ext cx="1368425" cy="1151890"/>
          </a:xfrm>
          <a:prstGeom prst="roundRect">
            <a:avLst/>
          </a:prstGeom>
          <a:gradFill>
            <a:gsLst>
              <a:gs pos="48000">
                <a:srgbClr val="9EE256"/>
              </a:gs>
              <a:gs pos="100000">
                <a:srgbClr val="52762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50000"/>
              </a:lnSpc>
            </a:pPr>
            <a:r>
              <a:rPr lang="zh-CN" altLang="en-US" b="1"/>
              <a:t>提升学生综合能力</a:t>
            </a:r>
            <a:endParaRPr lang="zh-CN" altLang="en-US" b="1"/>
          </a:p>
        </p:txBody>
      </p:sp>
      <p:pic>
        <p:nvPicPr>
          <p:cNvPr id="5" name="图片 4" descr="222"/>
          <p:cNvPicPr>
            <a:picLocks noChangeAspect="1"/>
          </p:cNvPicPr>
          <p:nvPr/>
        </p:nvPicPr>
        <p:blipFill>
          <a:blip r:embed="rId2"/>
          <a:srcRect l="15949" t="242" r="-18214" b="-30563"/>
          <a:stretch>
            <a:fillRect/>
          </a:stretch>
        </p:blipFill>
        <p:spPr>
          <a:xfrm>
            <a:off x="43815" y="833755"/>
            <a:ext cx="4130040" cy="2328545"/>
          </a:xfrm>
          <a:prstGeom prst="ellipse">
            <a:avLst/>
          </a:prstGeom>
        </p:spPr>
      </p:pic>
      <p:pic>
        <p:nvPicPr>
          <p:cNvPr id="6" name="图片 5" descr="333"/>
          <p:cNvPicPr>
            <a:picLocks noChangeAspect="1"/>
          </p:cNvPicPr>
          <p:nvPr/>
        </p:nvPicPr>
        <p:blipFill>
          <a:blip r:embed="rId3"/>
          <a:srcRect l="1014" t="-16492" r="-16303" b="15621"/>
          <a:stretch>
            <a:fillRect/>
          </a:stretch>
        </p:blipFill>
        <p:spPr>
          <a:xfrm>
            <a:off x="43815" y="4292600"/>
            <a:ext cx="4121150" cy="2378075"/>
          </a:xfrm>
          <a:prstGeom prst="ellipse">
            <a:avLst/>
          </a:prstGeom>
        </p:spPr>
      </p:pic>
      <p:pic>
        <p:nvPicPr>
          <p:cNvPr id="7" name="图片 6" descr="444"/>
          <p:cNvPicPr>
            <a:picLocks noChangeAspect="1"/>
          </p:cNvPicPr>
          <p:nvPr/>
        </p:nvPicPr>
        <p:blipFill>
          <a:blip r:embed="rId4"/>
          <a:srcRect l="-28486" t="750" b="-11981"/>
          <a:stretch>
            <a:fillRect/>
          </a:stretch>
        </p:blipFill>
        <p:spPr>
          <a:xfrm>
            <a:off x="4257675" y="866775"/>
            <a:ext cx="4410075" cy="1873885"/>
          </a:xfrm>
          <a:prstGeom prst="ellipse">
            <a:avLst/>
          </a:prstGeom>
        </p:spPr>
      </p:pic>
      <p:pic>
        <p:nvPicPr>
          <p:cNvPr id="8" name="图片 7" descr="555"/>
          <p:cNvPicPr>
            <a:picLocks noChangeAspect="1"/>
          </p:cNvPicPr>
          <p:nvPr/>
        </p:nvPicPr>
        <p:blipFill>
          <a:blip r:embed="rId5"/>
          <a:srcRect l="114" t="1001" r="-114" b="-1001"/>
          <a:stretch>
            <a:fillRect/>
          </a:stretch>
        </p:blipFill>
        <p:spPr>
          <a:xfrm>
            <a:off x="5365115" y="2756535"/>
            <a:ext cx="3302635" cy="1748155"/>
          </a:xfrm>
          <a:prstGeom prst="ellipse">
            <a:avLst/>
          </a:prstGeom>
        </p:spPr>
      </p:pic>
      <p:pic>
        <p:nvPicPr>
          <p:cNvPr id="9" name="图片 8" descr="666"/>
          <p:cNvPicPr>
            <a:picLocks noChangeAspect="1"/>
          </p:cNvPicPr>
          <p:nvPr/>
        </p:nvPicPr>
        <p:blipFill>
          <a:blip r:embed="rId6"/>
          <a:srcRect l="-20459" t="-12794" r="530" b="29223"/>
          <a:stretch>
            <a:fillRect/>
          </a:stretch>
        </p:blipFill>
        <p:spPr>
          <a:xfrm>
            <a:off x="4575810" y="4279900"/>
            <a:ext cx="4091940" cy="2390775"/>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459"/>
                                        </p:tgtEl>
                                        <p:attrNameLst>
                                          <p:attrName>style.visibility</p:attrName>
                                        </p:attrNameLst>
                                      </p:cBhvr>
                                      <p:to>
                                        <p:strVal val="visible"/>
                                      </p:to>
                                    </p:set>
                                    <p:anim calcmode="lin" valueType="num">
                                      <p:cBhvr additive="base">
                                        <p:cTn id="13" dur="500" fill="hold"/>
                                        <p:tgtEl>
                                          <p:spTgt spid="19459"/>
                                        </p:tgtEl>
                                        <p:attrNameLst>
                                          <p:attrName>ppt_x</p:attrName>
                                        </p:attrNameLst>
                                      </p:cBhvr>
                                      <p:tavLst>
                                        <p:tav tm="0">
                                          <p:val>
                                            <p:strVal val="#ppt_x"/>
                                          </p:val>
                                        </p:tav>
                                        <p:tav tm="100000">
                                          <p:val>
                                            <p:strVal val="#ppt_x"/>
                                          </p:val>
                                        </p:tav>
                                      </p:tavLst>
                                    </p:anim>
                                    <p:anim calcmode="lin" valueType="num">
                                      <p:cBhvr additive="base">
                                        <p:cTn id="14" dur="500" fill="hold"/>
                                        <p:tgtEl>
                                          <p:spTgt spid="1945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0-#ppt_w/2"/>
                                          </p:val>
                                        </p:tav>
                                        <p:tav tm="100000">
                                          <p:val>
                                            <p:strVal val="#ppt_x"/>
                                          </p:val>
                                        </p:tav>
                                      </p:tavLst>
                                    </p:anim>
                                    <p:anim calcmode="lin" valueType="num">
                                      <p:cBhvr additive="base">
                                        <p:cTn id="2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1+#ppt_w/2"/>
                                          </p:val>
                                        </p:tav>
                                        <p:tav tm="100000">
                                          <p:val>
                                            <p:strVal val="#ppt_x"/>
                                          </p:val>
                                        </p:tav>
                                      </p:tavLst>
                                    </p:anim>
                                    <p:anim calcmode="lin" valueType="num">
                                      <p:cBhvr additive="base">
                                        <p:cTn id="3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1+#ppt_w/2"/>
                                          </p:val>
                                        </p:tav>
                                        <p:tav tm="100000">
                                          <p:val>
                                            <p:strVal val="#ppt_x"/>
                                          </p:val>
                                        </p:tav>
                                      </p:tavLst>
                                    </p:anim>
                                    <p:anim calcmode="lin" valueType="num">
                                      <p:cBhvr additive="base">
                                        <p:cTn id="4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6"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1+#ppt_w/2"/>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905" y="99060"/>
            <a:ext cx="6763385" cy="645160"/>
          </a:xfrm>
          <a:prstGeom prst="rect">
            <a:avLst/>
          </a:prstGeom>
          <a:noFill/>
          <a:ln w="9525">
            <a:noFill/>
          </a:ln>
        </p:spPr>
        <p:txBody>
          <a:bodyPr wrap="square">
            <a:spAutoFit/>
          </a:bodyPr>
          <a:p>
            <a:pPr indent="355600"/>
            <a:r>
              <a:rPr lang="zh-CN" sz="3600" b="1">
                <a:solidFill>
                  <a:schemeClr val="bg1"/>
                </a:solidFill>
                <a:latin typeface="仿宋" panose="02010609060101010101" charset="-122"/>
                <a:ea typeface="仿宋" panose="02010609060101010101" charset="-122"/>
              </a:rPr>
              <a:t>二、真抓实干，立足课堂。</a:t>
            </a:r>
            <a:endParaRPr lang="zh-CN" sz="3600" b="1">
              <a:solidFill>
                <a:schemeClr val="bg1"/>
              </a:solidFill>
              <a:latin typeface="仿宋" panose="02010609060101010101" charset="-122"/>
              <a:ea typeface="仿宋" panose="02010609060101010101" charset="-122"/>
            </a:endParaRPr>
          </a:p>
        </p:txBody>
      </p:sp>
      <p:sp>
        <p:nvSpPr>
          <p:cNvPr id="2" name="文本框 1"/>
          <p:cNvSpPr txBox="1"/>
          <p:nvPr/>
        </p:nvSpPr>
        <p:spPr>
          <a:xfrm>
            <a:off x="460375" y="1271905"/>
            <a:ext cx="8307070" cy="521970"/>
          </a:xfrm>
          <a:prstGeom prst="rect">
            <a:avLst/>
          </a:prstGeom>
          <a:noFill/>
          <a:ln w="9525">
            <a:noFill/>
          </a:ln>
        </p:spPr>
        <p:txBody>
          <a:bodyPr wrap="square">
            <a:spAutoFit/>
          </a:bodyPr>
          <a:p>
            <a:r>
              <a:rPr lang="en-US" sz="2800">
                <a:latin typeface="宋体" panose="02010600030101010101" pitchFamily="2" charset="-122"/>
                <a:ea typeface="宋体" panose="02010600030101010101" pitchFamily="2" charset="-122"/>
                <a:cs typeface="宋体" panose="02010600030101010101" pitchFamily="2" charset="-122"/>
              </a:rPr>
              <a:t>1</a:t>
            </a:r>
            <a:r>
              <a:rPr lang="zh-CN" sz="2800">
                <a:latin typeface="宋体" panose="02010600030101010101" pitchFamily="2" charset="-122"/>
                <a:ea typeface="宋体" panose="02010600030101010101" pitchFamily="2" charset="-122"/>
                <a:cs typeface="宋体" panose="02010600030101010101" pitchFamily="2" charset="-122"/>
              </a:rPr>
              <a:t>、严格推进“退出机制”和“业绩优先机制”。</a:t>
            </a:r>
            <a:endParaRPr lang="zh-CN" altLang="en-US" sz="2800">
              <a:latin typeface="宋体" panose="02010600030101010101" pitchFamily="2" charset="-122"/>
              <a:cs typeface="宋体" panose="02010600030101010101" pitchFamily="2" charset="-122"/>
            </a:endParaRPr>
          </a:p>
        </p:txBody>
      </p:sp>
      <p:sp>
        <p:nvSpPr>
          <p:cNvPr id="3" name="文本框 2"/>
          <p:cNvSpPr txBox="1"/>
          <p:nvPr/>
        </p:nvSpPr>
        <p:spPr>
          <a:xfrm>
            <a:off x="460375" y="1923415"/>
            <a:ext cx="8028940" cy="2168525"/>
          </a:xfrm>
          <a:prstGeom prst="rect">
            <a:avLst/>
          </a:prstGeom>
          <a:noFill/>
          <a:ln w="9525">
            <a:noFill/>
          </a:ln>
        </p:spPr>
        <p:txBody>
          <a:bodyPr wrap="square">
            <a:spAutoFit/>
          </a:bodyPr>
          <a:p>
            <a:pPr>
              <a:lnSpc>
                <a:spcPct val="150000"/>
              </a:lnSpc>
            </a:pPr>
            <a:r>
              <a:rPr lang="en-US" altLang="zh-CN" sz="2400">
                <a:latin typeface="Calibri" panose="020F0502020204030204" charset="0"/>
                <a:ea typeface="宋体" panose="02010600030101010101" pitchFamily="2" charset="-122"/>
              </a:rPr>
              <a:t>        </a:t>
            </a:r>
            <a:r>
              <a:rPr lang="zh-CN" sz="2200">
                <a:latin typeface="Calibri" panose="020F0502020204030204" charset="0"/>
                <a:ea typeface="宋体" panose="02010600030101010101" pitchFamily="2" charset="-122"/>
              </a:rPr>
              <a:t>在任课教师配备上实行能者上、平者让、庸者下，在初三师资配备上，我们经过严格筛选并明确跟进措施：凡同轨相比，滞后严重的老师，一律</a:t>
            </a:r>
            <a:r>
              <a:rPr lang="zh-CN" sz="2200">
                <a:latin typeface="Calibri" panose="020F0502020204030204" charset="0"/>
                <a:ea typeface="宋体" panose="02010600030101010101" pitchFamily="2" charset="-122"/>
                <a:cs typeface="Times New Roman" panose="02020603050405020304" pitchFamily="2" charset="0"/>
              </a:rPr>
              <a:t>“退出”。对于初一初二期末测试成绩不理想的任课教师进行了岗位调整。</a:t>
            </a:r>
            <a:endParaRPr lang="zh-CN" altLang="en-US" sz="2200"/>
          </a:p>
        </p:txBody>
      </p:sp>
      <p:pic>
        <p:nvPicPr>
          <p:cNvPr id="8" name="图片 7"/>
          <p:cNvPicPr>
            <a:picLocks noChangeAspect="1"/>
          </p:cNvPicPr>
          <p:nvPr/>
        </p:nvPicPr>
        <p:blipFill>
          <a:blip r:embed="rId1"/>
          <a:stretch>
            <a:fillRect/>
          </a:stretch>
        </p:blipFill>
        <p:spPr>
          <a:xfrm>
            <a:off x="6217285" y="4286885"/>
            <a:ext cx="2546350" cy="2198370"/>
          </a:xfrm>
          <a:prstGeom prst="roundRect">
            <a:avLst/>
          </a:prstGeom>
        </p:spPr>
      </p:pic>
      <p:pic>
        <p:nvPicPr>
          <p:cNvPr id="16" name="图片 16" descr="mmexport1511076325334"/>
          <p:cNvPicPr>
            <a:picLocks noChangeAspect="1"/>
          </p:cNvPicPr>
          <p:nvPr/>
        </p:nvPicPr>
        <p:blipFill>
          <a:blip r:embed="rId2"/>
          <a:stretch>
            <a:fillRect/>
          </a:stretch>
        </p:blipFill>
        <p:spPr>
          <a:xfrm>
            <a:off x="2896565" y="4286814"/>
            <a:ext cx="3177210" cy="2198370"/>
          </a:xfrm>
          <a:prstGeom prst="rect">
            <a:avLst/>
          </a:prstGeom>
          <a:ln>
            <a:noFill/>
          </a:ln>
          <a:effectLst>
            <a:softEdge rad="112500"/>
          </a:effectLst>
        </p:spPr>
      </p:pic>
      <p:pic>
        <p:nvPicPr>
          <p:cNvPr id="9" name="图片 8" descr="mmexport1510296688771"/>
          <p:cNvPicPr>
            <a:picLocks noChangeAspect="1"/>
          </p:cNvPicPr>
          <p:nvPr/>
        </p:nvPicPr>
        <p:blipFill>
          <a:blip r:embed="rId3"/>
          <a:stretch>
            <a:fillRect/>
          </a:stretch>
        </p:blipFill>
        <p:spPr>
          <a:xfrm>
            <a:off x="145415" y="4286885"/>
            <a:ext cx="2679065" cy="2199005"/>
          </a:xfrm>
          <a:prstGeom prst="rect">
            <a:avLst/>
          </a:prstGeom>
          <a:ln>
            <a:noFill/>
          </a:ln>
          <a:effectLst>
            <a:softEdge rad="1125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210185" y="1036320"/>
            <a:ext cx="8765540" cy="521970"/>
          </a:xfrm>
          <a:prstGeom prst="rect">
            <a:avLst/>
          </a:prstGeom>
          <a:noFill/>
          <a:ln w="9525">
            <a:noFill/>
          </a:ln>
        </p:spPr>
        <p:txBody>
          <a:bodyPr wrap="square">
            <a:spAutoFit/>
          </a:bodyPr>
          <a:p>
            <a:r>
              <a:rPr lang="zh-CN" sz="2800">
                <a:solidFill>
                  <a:srgbClr val="333333"/>
                </a:solidFill>
                <a:ea typeface="宋体" panose="02010600030101010101" pitchFamily="2" charset="-122"/>
              </a:rPr>
              <a:t>2、重视集体备课活动，鼓励集体备课常态化。</a:t>
            </a:r>
            <a:endParaRPr lang="zh-CN" altLang="en-US" sz="2800"/>
          </a:p>
        </p:txBody>
      </p:sp>
      <p:sp>
        <p:nvSpPr>
          <p:cNvPr id="2" name="文本框 1"/>
          <p:cNvSpPr txBox="1"/>
          <p:nvPr/>
        </p:nvSpPr>
        <p:spPr>
          <a:xfrm>
            <a:off x="13335" y="82550"/>
            <a:ext cx="5723890" cy="645160"/>
          </a:xfrm>
          <a:prstGeom prst="rect">
            <a:avLst/>
          </a:prstGeom>
          <a:noFill/>
        </p:spPr>
        <p:txBody>
          <a:bodyPr wrap="square" rtlCol="0" anchor="t">
            <a:spAutoFit/>
          </a:bodyPr>
          <a:p>
            <a:r>
              <a:rPr lang="zh-CN" sz="3600" b="1">
                <a:solidFill>
                  <a:schemeClr val="bg1"/>
                </a:solidFill>
                <a:latin typeface="仿宋" panose="02010609060101010101" charset="-122"/>
                <a:ea typeface="仿宋" panose="02010609060101010101" charset="-122"/>
                <a:sym typeface="+mn-ea"/>
              </a:rPr>
              <a:t>二、真抓实干，立足课堂。</a:t>
            </a:r>
            <a:endParaRPr lang="zh-CN" sz="3600" b="1">
              <a:solidFill>
                <a:schemeClr val="bg1"/>
              </a:solidFill>
              <a:latin typeface="仿宋" panose="02010609060101010101" charset="-122"/>
              <a:ea typeface="仿宋" panose="02010609060101010101" charset="-122"/>
            </a:endParaRPr>
          </a:p>
        </p:txBody>
      </p:sp>
      <p:sp>
        <p:nvSpPr>
          <p:cNvPr id="3" name="文本框 2"/>
          <p:cNvSpPr txBox="1"/>
          <p:nvPr/>
        </p:nvSpPr>
        <p:spPr>
          <a:xfrm>
            <a:off x="210185" y="1655445"/>
            <a:ext cx="8318500" cy="3091815"/>
          </a:xfrm>
          <a:prstGeom prst="rect">
            <a:avLst/>
          </a:prstGeom>
          <a:noFill/>
          <a:ln w="9525">
            <a:noFill/>
          </a:ln>
        </p:spPr>
        <p:txBody>
          <a:bodyPr wrap="square">
            <a:spAutoFit/>
          </a:bodyPr>
          <a:p>
            <a:pPr indent="355600">
              <a:lnSpc>
                <a:spcPts val="2600"/>
              </a:lnSpc>
            </a:pPr>
            <a:r>
              <a:rPr lang="en-US" altLang="zh-CN" sz="2400">
                <a:solidFill>
                  <a:srgbClr val="333333"/>
                </a:solidFill>
                <a:ea typeface="宋体" panose="02010600030101010101" pitchFamily="2" charset="-122"/>
              </a:rPr>
              <a:t> </a:t>
            </a:r>
            <a:r>
              <a:rPr lang="en-US" altLang="zh-CN" sz="2200">
                <a:solidFill>
                  <a:srgbClr val="333333"/>
                </a:solidFill>
                <a:ea typeface="宋体" panose="02010600030101010101" pitchFamily="2" charset="-122"/>
              </a:rPr>
              <a:t> </a:t>
            </a:r>
            <a:r>
              <a:rPr lang="zh-CN" sz="2200">
                <a:solidFill>
                  <a:srgbClr val="333333"/>
                </a:solidFill>
                <a:ea typeface="宋体" panose="02010600030101010101" pitchFamily="2" charset="-122"/>
              </a:rPr>
              <a:t>开学初就要求各备课组拟定计划，定时定点定人，采用领导蹲点负责制。提前一周定好备课内容，根据计划安排好主备人，针对上课的内容、重点、难点、学生易错点以及教学策略进行讨论，集思广益，把个人的认知纳入群体智慧中去，使得每次集体备课都有目的性，针对性和实效性。在集体讨论的基础上，教师个人还要再进行二次备课。根据本班的具体情况，对教案进行再补充，再创造，力求体现一种共性和个性完美相结合的优质化的课堂。教学中随时有问题产生，教学过程中教师也有课堂生成和收获，正式的集体备课不能满足这种需求。</a:t>
            </a:r>
            <a:endParaRPr lang="zh-CN" altLang="en-US" sz="2200"/>
          </a:p>
        </p:txBody>
      </p:sp>
      <p:pic>
        <p:nvPicPr>
          <p:cNvPr id="6" name="图片 5" descr="Cache_-74358838890f2ab6."/>
          <p:cNvPicPr>
            <a:picLocks noChangeAspect="1"/>
          </p:cNvPicPr>
          <p:nvPr/>
        </p:nvPicPr>
        <p:blipFill>
          <a:blip r:embed="rId1"/>
          <a:stretch>
            <a:fillRect/>
          </a:stretch>
        </p:blipFill>
        <p:spPr>
          <a:xfrm>
            <a:off x="6131560" y="4716145"/>
            <a:ext cx="2606675" cy="2015490"/>
          </a:xfrm>
          <a:prstGeom prst="rect">
            <a:avLst/>
          </a:prstGeom>
          <a:ln>
            <a:noFill/>
          </a:ln>
          <a:effectLst>
            <a:softEdge rad="112500"/>
          </a:effectLst>
        </p:spPr>
      </p:pic>
      <p:pic>
        <p:nvPicPr>
          <p:cNvPr id="28" name="图片 28" descr="mmexport1510297611443"/>
          <p:cNvPicPr>
            <a:picLocks noChangeAspect="1"/>
          </p:cNvPicPr>
          <p:nvPr/>
        </p:nvPicPr>
        <p:blipFill>
          <a:blip r:embed="rId2"/>
          <a:stretch>
            <a:fillRect/>
          </a:stretch>
        </p:blipFill>
        <p:spPr>
          <a:xfrm>
            <a:off x="3270250" y="4716780"/>
            <a:ext cx="2646045" cy="2014855"/>
          </a:xfrm>
          <a:prstGeom prst="rect">
            <a:avLst/>
          </a:prstGeom>
          <a:ln>
            <a:noFill/>
          </a:ln>
          <a:effectLst>
            <a:softEdge rad="112500"/>
          </a:effectLst>
        </p:spPr>
      </p:pic>
      <p:pic>
        <p:nvPicPr>
          <p:cNvPr id="5" name="图片 4" descr="QQ图片20171115143210"/>
          <p:cNvPicPr>
            <a:picLocks noChangeAspect="1"/>
          </p:cNvPicPr>
          <p:nvPr/>
        </p:nvPicPr>
        <p:blipFill>
          <a:blip r:embed="rId3"/>
          <a:stretch>
            <a:fillRect/>
          </a:stretch>
        </p:blipFill>
        <p:spPr>
          <a:xfrm>
            <a:off x="210185" y="4716780"/>
            <a:ext cx="2684780" cy="2015490"/>
          </a:xfrm>
          <a:prstGeom prst="rect">
            <a:avLst/>
          </a:prstGeom>
          <a:ln>
            <a:noFill/>
          </a:ln>
          <a:effectLst>
            <a:softEdge rad="112500"/>
          </a:effectLst>
        </p:spPr>
      </p:pic>
    </p:spTree>
  </p:cSld>
  <p:clrMapOvr>
    <a:masterClrMapping/>
  </p:clrMapOvr>
</p:sld>
</file>

<file path=ppt/theme/theme1.xml><?xml version="1.0" encoding="utf-8"?>
<a:theme xmlns:a="http://schemas.openxmlformats.org/drawingml/2006/main" name="pptkorea_0Ae133044[1]">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Gulim"/>
        <a:ea typeface="Gulim"/>
        <a:cs typeface=""/>
      </a:majorFont>
      <a:minorFont>
        <a:latin typeface="Gulim"/>
        <a:ea typeface="Guli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디자인 사용자 지정">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HY헤드라인M"/>
        <a:ea typeface="HY헤드라인M"/>
        <a:cs typeface=""/>
      </a:majorFont>
      <a:minorFont>
        <a:latin typeface="Gulim"/>
        <a:ea typeface="Guli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디자인 사용자 지정">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HY헤드라인M"/>
        <a:ea typeface="HY헤드라인M"/>
        <a:cs typeface=""/>
      </a:majorFont>
      <a:minorFont>
        <a:latin typeface="Gulim"/>
        <a:ea typeface="Guli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pptkorea_0Ae133044[1]</Template>
  <TotalTime>0</TotalTime>
  <Words>1779</Words>
  <Application>WPS 演示</Application>
  <PresentationFormat>鍏ㄥ睆鏄剧ず(4:3)</PresentationFormat>
  <Paragraphs>58</Paragraphs>
  <Slides>12</Slides>
  <Notes>1</Notes>
  <HiddenSlides>0</HiddenSlides>
  <MMClips>0</MMClips>
  <ScaleCrop>false</ScaleCrop>
  <HeadingPairs>
    <vt:vector size="6" baseType="variant">
      <vt:variant>
        <vt:lpstr>已用的字体</vt:lpstr>
      </vt:variant>
      <vt:variant>
        <vt:i4>13</vt:i4>
      </vt:variant>
      <vt:variant>
        <vt:lpstr>主题</vt:lpstr>
      </vt:variant>
      <vt:variant>
        <vt:i4>3</vt:i4>
      </vt:variant>
      <vt:variant>
        <vt:lpstr>幻灯片标题</vt:lpstr>
      </vt:variant>
      <vt:variant>
        <vt:i4>12</vt:i4>
      </vt:variant>
    </vt:vector>
  </HeadingPairs>
  <TitlesOfParts>
    <vt:vector size="28" baseType="lpstr">
      <vt:lpstr>Arial</vt:lpstr>
      <vt:lpstr>宋体</vt:lpstr>
      <vt:lpstr>Wingdings</vt:lpstr>
      <vt:lpstr>Gulim</vt:lpstr>
      <vt:lpstr>仿宋</vt:lpstr>
      <vt:lpstr>华文楷体</vt:lpstr>
      <vt:lpstr>楷体_GB2312</vt:lpstr>
      <vt:lpstr>Times New Roman</vt:lpstr>
      <vt:lpstr>HY헤드라인M</vt:lpstr>
      <vt:lpstr>Calibri</vt:lpstr>
      <vt:lpstr>微软雅黑</vt:lpstr>
      <vt:lpstr>Arial Unicode MS</vt:lpstr>
      <vt:lpstr>Malgun Gothic</vt:lpstr>
      <vt:lpstr>pptkorea_0Ae133044[1]</vt:lpstr>
      <vt:lpstr>디자인 사용자 지정</vt:lpstr>
      <vt:lpstr>1_디자인 사용자 지정</vt:lpstr>
      <vt:lpstr>PowerPoint 演示文稿</vt:lpstr>
      <vt:lpstr>如何在课改中不断发展壮大</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鞀澕鞚措摐 1</dc:title>
  <dc:creator>牍?瓴岇澊旄</dc:creator>
  <cp:lastModifiedBy>mango</cp:lastModifiedBy>
  <cp:revision>15</cp:revision>
  <dcterms:created xsi:type="dcterms:W3CDTF">2011-03-08T06:13:00Z</dcterms:created>
  <dcterms:modified xsi:type="dcterms:W3CDTF">2019-08-18T16:37:47Z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2052-11.1.0.8976</vt:lpwstr>
  </property>
</Properties>
</file>